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1.xml" ContentType="application/vnd.openxmlformats-officedocument.presentationml.notesSl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80" d="100"/>
          <a:sy n="80" d="100"/>
        </p:scale>
        <p:origin x="3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7:45:26.637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0,'0'35'140,"71"-35"-124,1 0-16,0 0 0,71 0 16,-36 0-16,36 0 15,-36 0 1,1 0-16,-1 0 15,0 0-15,-35 0 16,35 0-16,-71 0 16,0 0-16,0 0 15,-1 0 1,1 0 15,36 0-15,-1 0-1,1 0-15,-1 0 16,1 0-16,35 36 16,-35-36-16,-1 0 15,37 0-15,-37 0 16,37 0-16,-1 0 16,-36 0-16,-35 0 15,36 0 1,-1 0 93,-35 0-93,71 36-16,1-36 15,-1 0-15,0 0 16,1 36-16,-1-36 16,-35 0-16,35 0 15,-36 0-15,1 0 16,-36 0-16,71 36 16,-71-36-16,0 0 15,-1 0-15,1 0 16,0 0-16,35 0 15,-71 35-15,36-35 16,0 0-16,36 0 16,-37 0-1,1 0-15,36 0 16,-37 0-16,1 0 16,0 0-16,36 0 15,-37 0-15,1 0 16,0 0-16,35 0 15,-35 0 1,0 0-16,0 0 16,0 0-1,-1 0-15,1 0 16,0 0 0,35 0-1,-35 0 1,0 0-1,35 0 1,-35 0-16,0 0 16,36 0-16,-37 0 15,37 0-15,-36 0 16,35 0-16,-35 0 16,0 0-1,0 0 1,-1 0-1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2:59.450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-1 100 0,'29'0'47,"30"-30"-32,-29 1-15,-1 29 16,1 0-16,29 0 16,-30 0-16,31 0 15,-31 0 1,30 0-16,-29 0 16,-1 0-16,1 0 15,29 0 1,-30 0-16,1 0 15,-1 0-15,30 0 16,1 0 0,-31 0-1,1 0-15,29 0 32,-30 0-17,30 0-15,0 0 16,-29 0-1,-1 0-15,1 0 16,-1 0-16,1 0 16,0 0-16,29 0 15,-30 0-15,30 0 16,-29 0-16,29 0 16,-30 0 15,1 0-16,-1 0 1,1 0 0,29 0-16,-29 0 15,-1 0-15,30 29 16,-29-29-16,-1 0 16,1 0-16,-1 0 15,30 30 1,-29-30-1,-1 0-15,31 0 0,-31 0 16,30 0 0,0 0-16,-29 0 15,58 0-15,-58 0 16,29 0 0,-30 0-1,1 0-15,0 0 16,29 29-16,0-29 15,0 0 1,0 0-16,29 30 16,-58-30-16,29 0 15,-29 0-15,-1 0 16,30 0-16,-29 0 16,-1 0-16,1 0 31,-1 0-16,1 29 1,-1-29-16,30 0 16,-29 0-16,0 0 15,29 0-15,0 0 16,-30 0-16,30 0 16,-29 0-1,58 0-15,-58 30 16,-1-30-16,1 0 15,29 0-15,-29 0 125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3:01.450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37 0,'29'0'141,"1"0"-126,29 0 1,0 0-16,59 0 15,-29 0-15,-1 0 16,30 0-16,-29 0 16,0 0-16,-1 0 15,1 0-15,-1 0 16,-28 0-16,28 0 16,-58 0-16,29 0 15,0 0-15,0 0 16,0 0-16,-29 0 15,29 0-15,0 0 16,-30 0-16,30 0 16,-29 0-16,29 0 15,-30 0-15,1 0 16,-1 0-16,31 0 16,-31 0-16,1 0 15,29 0-15,0 0 16,29 0-1,-29 0-15,0 0 16,-29 0-16,29 0 16,-29 0-16,-1 0 15,1 0-15,-1 0 16,1 0-16,-1 0 16,1 0-16,-1 0 15,1 0-15,-1 0 16,1 0-16,0 0 15,29 0 1,-30 0-16,30 0 16,0 0-16,0 0 15,0 30-15,30-30 16,0 0-16,-60 0 16,30 0-16,-29 0 15,29 0-15,-30 0 16,1 0-16,-1 0 15,30 0-15,-29 0 16,0 0 109,-1 0-109,1 0-1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3:19.495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0 143 0,'59'-29'141,"30"29"-125,0 0-16,29 0 15,29 0-15,1 0 16,29 0-16,-29-30 15,-30 30-15,-29 0 16,-30 0-16,-30 0 16,60-29-16,-59 29 15,-1 0 1,1 0 0,-1 0-1,1 0-15,29 0 16,-30 0-16,30 0 15,-29 0-15,58-30 16,-28 30-16,-1 0 16,0 0-16,-30 0 15,30 0-15,0 0 16,-29 0-16,-1 0 16,31 0-1,-1 0-15,-30 0 16,60 0-16,-30 0 15,29 0-15,-29 0 16,1 0-16,-1 0 16,0 0-16,-30 0 15,60 30-15,-30-30 16,29 0-16,-28 0 16,-31 0-16,1 0 15,-1 0-15,1 0 16,-1 0-1,1 0 32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3:20.552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0,'29'0'16,"1"0"-16,29 0 16,0 0-16,30 0 15,-1 0-15,30 0 16,89 0-16,-59 0 16,59 0-1,29 0-15,-29 0 16,29 0-16,-29 0 15,-60 0-15,60 0 16,0 0-16,-60 0 16,-28 0-16,-1 0 15,0 0-15,-30 0 16,-28 0-16,-1 0 16,29 0-16,-29 0 15,30 0-15,0 0 16,-1 0-16,1 0 15,-1 0-15,1 0 16,-30 0-16,0 0 16,0 0-16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3:21.96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0 161 0,'29'0'16,"30"0"-16,-29 0 15,59 0-15,-1 0 16,1-30-16,29 30 16,30-29-16,-60-1 15,60 30 1,-59 0-16,29 0 16,0 0-16,59 0 15,-88-29-15,-30 29 16,29 0-16,-29 0 15,0 0-15,-29 0 16,29 0-16,-29 0 16,-1 0-16,30 0 15,0 0-15,-29 0 16,-1 0-16,30 0 16,-29 0-16,29 0 15,-29 0-15,29 0 16,0 0-16,29 0 15,30 0-15,30 0 16,-59 0-16,-1 0 16,1 0-16,-30 0 15,-30 0-15,1 0 16,29 0-16,0 0 16,0 59-16,30-59 15,-30 29-15,0-29 16,0 0-16,0 0 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3:23.32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0 147 0,'59'0'78,"30"0"-62,29 0-16,29 0 15,60 0-15,29-29 16,1 29-16,28-30 16,-87 1-16,-1 29 15,-59-30-15,0 30 16,-59 0-16,-59-29 140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3:24.832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3 0,'29'0'15,"1"0"-15,0 0 16,58 0-16,1 0 16,58 0-16,1 0 15,0 0-15,-1 0 16,60 30-16,-30-1 15,30-29-15,-59 0 16,-30 30-16,30-30 16,-30 0-1,-30 0-15,1 29 16,-30-29-16,0 0 16,0 0-16,0 0 15,0 0-15,0 0 16,-29 0-16,-1 0 15,1 0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3:44.624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6618 113 0,'-59'0'0,"-30"0"15,30 0-15,30 0 16,-30 0-16,0 0 16,0-30-16,59 1 15,-60 29-15,1 0 16,0 0-16,0 0 15,0-30-15,0 30 16,0 0-16,-30 0 16,30 0-1,0 0-15,-29 0 16,-1 0-16,1 0 16,-1 0-16,-29 0 15,-30 0-15,30 0 16,-30 0-16,30 0 15,0 0-15,29 0 16,-58 0-16,58 0 16,-29 0-16,29 0 15,-58 0-15,29 0 16,-1 0-16,1 0 16,-59 0-16,88 30 15,-29-30-15,0 0 16,30 0-16,-60 29 15,30-29-15,-30 0 16,59 30-16,-29-30 16,0 59-16,30-59 15,-31 59-15,31-59 16,29 29-16,-59 1 16,29 0-16,-29-30 15,29 0 1,-29 29-16,30 1 15,-31-1-15,1 1 16,30-30-16,-1 29 16,0 30-16,1-29 15,29-30-15,-59 59 16,88-30-16,-29 1 16,0 29-16,29-59 15,1 59-15,-1-29 16,1-1-16,29 1 15,0 29-15,-30 0 16,1 29-16,29 31 16,-30-31-16,30 1 15,0-1-15,0 1 16,30 29-16,-1-59 16,30 0-16,-29 0 15,88 30-15,-59-60 16,89 31-16,-1-1 15,1-30-15,118 1 16,0-1-16,0-29 16,88 0-16,0-29 15,1-1-15,-1-29 16,60 0-16,-60 29 16,30-29-16,-59 30 15,-59-1-15,59 1 16,-89-1-1,0 30-15,-29-29 16,0 29-16,-30-30 16,-29-29-16,-1 30 15,1-30-15,0-1 16,29 1-16,0-29 16,-59 58-16,0-58 15,-29 29-15,-30-1 16,30 31-16,-60-30 15,1 0-15,-1 29 16,1-29-16,-30 30 16,29-30-16,-29 29 15,0-29 1,0 29 0,0 1-1,0-1 1,-29 1-16,29-1 15,-59 1-15,0-30 16,0 29-16,-30-29 16,-88 0-1,29 30-15,0-1 16,-58-29-16,-31 59 16,-58-30-16,118 30 15,-30 0-15,89 0 16,0 0-16,59 0 15,29 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0:37.003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2866 0 0,'-29'0'31,"-30"0"-15,-59 0-16,29 0 15,-88 0-15,-30 30 16,0 29-16,-29 0 15,29-30-15,1 30 16,-31 0-16,-58 1 16,118-31-16,0 30 15,-1 30-15,60-1 16,89-29-16,-1-29 16,-29 59-16,30-30 15,29 29-15,0-29 16,0 30-16,0 0 15,0-1-15,29 1 16,30 58-16,-29-28 16,29-31-16,0 60 15,29-60-15,1 1 16,0 0-16,58-30 16,60 29-16,118-29 15,0-29 1,59-30-16,0 0 15,0-30-15,29-29 16,30 0-16,30-88 16,-30-1-16,-118 30 15,-89-30-15,-88 59 16,-30-29-16,-89 59 16,-29 0-16,0 0 15,0 0-15,-59 0 16,30 0-16,-89-30 15,29 30-15,-88-59 16,0 0-16,-89-30 16,29 30-16,-58 0 15,-59 0-15,-1 29 16,-58 30-16,117 59 16,-28 0-16,-1 0 15,88 59-15,-28 30 16,87 29-16,119-59 15,0 0-15,30 30 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0:38.678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5835 614 0,'-29'-30'31,"-1"30"-31,1-29 16,-1 29-1,1 0-15,-60 0 16,-29 0 0,0 0-16,-59 0 15,-30 0-15,-29 0 16,58 0-16,-28 0 16,-1 29-16,-88 60 15,58-60-15,-28 1 16,-31 29-16,30-30 15,-59 60-15,60-59 16,87-1-16,-87 30 16,117-29-16,-29-1 15,0 1-15,29-1 16,-29 1-16,59-1 16,-60 30-16,60-29 15,30-1-15,-31 31 16,31-1-16,29-30 15,0 1-15,29 29 16,-29 0-16,59-30 16,0 60-16,0-30 15,0 30-15,89 29 16,-30 0-16,29-29 16,60 29-16,29 0 15,30 0-15,59-29 16,88-1-16,30-29 15,0-59-15,177 0 16,-59 0 0,0-59-16,119 0 15,-90-59-15,30-59 16,-88 88-16,-59-29 16,-90 29-16,-87 1 15,-60-1-15,-88 1 16,-1 29-16,-88-1 15,0 1-15,0-29 16,0-1-16,-59 1 16,30-1-16,-60-29 15,30 29-15,29 1 16,-58-31-16,-1 1 16,-88 0-16,88 0 15,-147-30-15,88 60 16,-117-1-16,28-29 15,-58 59-15,0 59 16,58 0-16,-88 0 16,0 0-16,89 29 15,-59 90-15,88-1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7:45:32.068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5295 228 0,'-36'0'157,"0"0"-157,0 0 15,-35 0-15,-36 0 16,-1 0-16,1 0 16,-36 0-16,36 0 15,-1 0-15,-35 0 16,36 0-16,35 36 15,1-36-15,35 0 16,-36 0-16,37 0 16,-1 0-1,0 0 1,0 0-16,0 0 16,-35 0-1,35 0-15,0 0 16,-35 0-1,-1 0-15,1 0 16,-1 36-16,1-36 16,35 0-16,-36 0 15,1 35-15,-1-35 16,1 36-16,-1-36 16,1 0-16,35 0 15,0 0 1,0 0-16,0 0 15,1 0-15,-1 0 16,0 0-16,-35 0 16,35 0-16,0 0 15,-36 0-15,1 36 16,35-36 0,-35 0-1,71 36-15,-72-36 16,36 0-16,-35 0 15,35 0-15,0 0 16,-35 0-16,-1 0 16,36 0-16,1 0 15,-1 0-15,-36 0 16,36 0-16,-35 0 16,35 0-1,-35 0-15,35 0 16,-36-36-1,36 36 17,1-36-17,-1 36-15,0 0 32,36-36-17,36 1 95,35 35-110,37 0 15,35-36-15,36 36 16,71-36-16,36 36 15,1 0-15,35-36 16,-108 36-16,72 0 16,-35 0-1,-108 0-15,-36 0 16,1 0-16,-1 36 16,-36 0-16,1 0 15,0-36-15,-1 35 16,36-35-16,1 0 15,-1 0-15,-35 0 16,35 0-16,0 0 16,1 0-16,70 0 15,-106 0-15,35-35 16,-35 35-16,-1 0 16,1 0-16,-36 0 15,-36-36 95,-143 0-110,0 36 15,-36-36 1,-36 36-16,-143-35 15,-35-1-15,35 36 16,0 0-16,1 0 16,-1-36-16,36 36 15,0-71-15,71 71 16,1 0-16,107 0 16,0 0-16,35 0 15,37 0-15,-36 0 16,35 0-16,0 0 15,1 35-15,-36-35 16,35 36-16,-71-36 16,36 36-16,-1 0 15,-35-1-15,72-35 16,35 0-16,0 0 16,72 0 93,179 0-93,-1 0-16,72-35 15,72 35-15,36-36 16,35 0-16,0 36 15,1-36-15,-73 36 16,37 0-16,-144 0 16,-107 0-16,-35 0 15,-37 0-15,-35 0 16,0 0-16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1:00.391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6027 703 0,'-33'0'109,"-67"-67"-109,-68 0 16,1 0-16,0-33 15,-67 33-15,34 67 16,-34-67-16,33 1 16,-33-1-16,67 67 15,0-67-15,33 67 16,68-33-16,-35 33 15,1 0-15,0-34 16,-34 34-16,34 0 16,0 0-16,-1 0 15,1 0-15,-34 0 16,-33 34-16,67-34 16,-34 33-16,1 0 15,32-33 1,1 34-16,0-1 0,0 1 15,-1-1 1,1 34-16,-34-34 16,-33 34-16,-33 0 15,100-34-15,-101 68 16,101-34-16,-34-1 16,34 35-16,33-68 15,0 34-15,0 0 16,0 0-16,1-1 15,32 1-15,1 0 16,-1 0-16,1 0 16,33 0-16,-34-1 15,34 35-15,0-68 16,0 34-16,0 0 16,67 0-1,-67 0-15,67-34 16,0 67-16,0-66 15,33 66-15,-33-67 16,0 34-16,66 0 16,35 33-16,-1-33 15,-34 33-15,101 1 16,34-35 0,-1 1-16,34 0 15,66-67-15,-99 34 16,-1-34-16,67 33 15,-33-33-15,-33 33 16,-1 1-16,0-34 16,68 0-16,-102 33 15,-32-33-15,66 0 16,-66 0-16,66 0 16,-100 0-16,67 0 15,-33-33-15,-34-1 16,33 1-16,-99 0 15,32-1-15,1 1 16,-67-1-16,0 1 16,0 33-16,-34-34 15,34 1-15,-34 33 16,34-67-16,33 34 16,-66 33-16,-1-34 15,34 1-15,-33 0 16,-1-1-16,0-33 15,1 67 1,-34-67 0,33 67-16,1-33 15,-34 0-15,0-1 16,0 1-16,0-34 16,0 33-16,0 1 15,0-34-15,0 34 16,0-34-1,-34-33-15,1 66 16,-1-33-16,-32-66 16,-1 99-16,33-33 15,-66 1-15,33-1 16,-33 0-16,0 0 16,-67-33-16,33 33 15,0 0-15,-33-33 16,33 33-16,1 0 15,-1 34-15,34-34 16,-67 34-16,66-1 16,1 34-16,0-33 15,66 33-15,-32-34 16,32 34 0,1 0 30,-1 0-46,-33 0 16,1 0-16,-1 34 16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1:23.18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0 140 0,'0'-34'0,"34"34"32,-1 0-17,1 0 1,32-33-16,1 33 15,34-34-15,-1 34 16,33 0-16,35 0 16,32 0-16,-33 0 15,0 0-15,34-33 16,-67 33-16,-1 0 16,-33 0-16,-33 0 15,0 0-15,-33 0 94,-1 0-94,0 0 16,1 0-1,-1 0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1:23.997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0,'33'0'46,"34"0"-30,-33 0-16,32 0 16,35 0-16,-1 0 15,34 0-15,-1 0 16,68 0-16,-34 0 16,67 0-16,-67 0 15,67 0-15,0 0 16,-67 0-16,33 0 15,-66 0-15,-34 0 16,-66 0-16,-1 0 16,1 0-16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1:24.996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70 0,'67'0'47,"0"0"-47,-34 0 15,0-33-15,68 33 16,-1 0-16,67 0 16,34 0-16,-34 0 15,33 0-15,-66 0 16,33-34-16,0 34 16,-67 0-16,-33 0 15,-33 0-15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1:25.98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36 0,'33'0'47,"34"0"-32,0 0-15,0 0 16,33 0 0,33 0-16,68 0 15,0 0-15,32 0 16,-32 0-16,0 0 15,-1 0-15,1 0 16,-34 0-16,-34 0 16,-32 0-16,-35 0 15,-32 0-15,-1 0 16,-33 34-16,34-34 16,-1 0-16,1 0 15,-1 0 16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1:26.893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72 0,'34'0'79,"66"0"-64,0 0-15,67-34 16,0 34-16,-33 0 15,67 0-15,-68-33 16,-32 33-16,-35 0 16,1 0-16,-33 0 15,-1 0-15,0 0 16,1 0 0,-1 0-1,1 0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1:28.925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1 0,'66'0'109,"-32"0"-93,33 0-16,33 0 15,0 0-15,0 0 16,1 0-16,-1 34 15,0-34-15,1 0 16,32 0-16,-33 0 16,34 0-1,-34 0-15,-33 0 16,-33 0-16,33 0 16,-34 0-1,0 0 16,1 0 532,-1 0-547,1 0-1,-1 0 1,0 0-16,1 0 15,33-34-15,-34 34 16,1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1:30.925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 0,'33'0'0,"1"0"31,33 0-31,0 0 16,33 34-16,0-34 15,0 0-15,1 0 16,32 0 0,1 0-16,33 0 15,67 0-15,-100 0 16,-1 0-16,-32 0 0,-1 0 16,-67 0-1,1 0-15,-1 0 16,1 0-1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2:05.147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1404 69 0,'33'0'219,"34"0"-204,33 0-15,0 0 16,34 0-16,0 0 15,-34 0-15,0 0 16,0 0-16,1 0 16,-34 0-16,-1 0 15,-32 0 1,-1 0 31,1 0-32,-1 0 1,34 0 0,-34 0-1,34 0-15,0 0 16,-34 0-16,1 0 16,33 0-16,-34 0 15,1 0 1,-1 0-1,0 0 1,1 0 15,-1 0 1,1 0-17,-1 0 16,1 0-15,-1 0 0,0 0 62,-33 33-63,34-33-15,-1 33 32,-33 1-17,67-34-15,-67 33 32,33 1-17,-33-1 1,34-33-1,-34 34 1,0-1 0,0 0-1,33-33 1,-33 34 0,0-1-16,0 1 15,-33-1 1,33 0-16,-67 1 15,34-1 1,-1-33-16,1 34 16,-34-34-16,34 33 15,-34 1-15,-34-34 16,1 33-16,-34-33 16,34 0-16,-33 0 15,32 0-15,1 0 16,0 0-16,-101-33 15,101-1-15,-34 34 16,-66-67-16,66 67 16,0-33-1,34 33-15,-34 0 16,34 0-16,-34 0 16,-66-34-16,66 34 15,34 0-15,-34 0 16,1 34-16,66-1 15,-33 1-15,33-34 16,33 33-16,1-33 16,100-33 109,33-34-125,0 0 15,67-33-15,67 33 16,-33 0-16,33 0 16,-34 34-16,-33-34 15,-33 67-15,-34-33 16,1 33-16,-68 0 15,34 0 1,-34 0 15,1 0-15,-1 0-16,1 0 16,32 0-16,1 0 15,-33 0 1,-1 0-16,0 0 15,1 0-15,-1 0 16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22:07.541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2206 0 0,'-34'0'15,"-33"0"1,1 0-16,-1 0 15,0 0-15,-33 0 16,33 0-16,-67 0 16,67 0-16,-33 0 15,0 34-15,33-34 16,0 0-16,34 33 16,-34-33-16,33 33 15,1-33-15,-34 34 16,34-1-1,-1-33-15,-33 34 0,1 33 16,32-67 0,1 33-16,-1-33 15,1 33-15,33 1 16,-34-34-16,1 33 16,0 1-1,-1-1-15,1 0 16,-1 1-1,34-1-15,-67 1 16,34-1-16,33 1 31,0-1-15,0 0 15,33-33-31,1 34 16,33-34-16,0 0 15,33 0-15,0 0 16,0 0-16,1 0 16,99-67-16,-33 34 15,34-34-15,-1 0 16,1 33-16,-67-32 16,-1 32-16,34 34 15,-66 0-15,-35-33 16,1-1-16,-33 34 15,33-33-15,-34 33 16,0 0 0,-33-33-1,34 33-15,-68-34 110,-32 1-110,-35 33 15,-99 0-15,-34 0 16,-34 0-16,-32 0 16,-1 33-16,0 34 15,67 0-15,34-34 16,66 1-16,0-1 15,34 0-15,67-33 16,-1 0 0,34 34-16,0-1 31,-33-33-15,33 34-16,-34-1 15,34 1 1,-33-34-1,33 33-15,33-33 47,68 0-47,-35 0 16,68 0-16,100 0 16,0-67-16,33-67 15,1 34-15,-1 0 16,-33 0-16,-100 33 15,-67 33-15,-34 34 16,-33-33 0,-33 33-1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7:51:25.551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0 0,'36'0'47,"-1"0"-31,1 0-16,0 0 15,0 0-15,35 0 16,37 35-16,-1-35 15,0 0-15,1 36 16,-1-36-16,0 0 16,1 0-16,-37 0 15,1 0-15,-1 36 16,-35-36-16,71 0 16,-71 0-16,0 0 15,0 0-15,-1 36 16,1-36-1,0 0-15,0 0 16,-1 0 0,1 0-1,0 0 1,0 0-16,0 0 16,-1 0-1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31:22.689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8830 161 0,'-33'-33'16,"-34"33"-16,33-34 15,-99 1-15,-34 0 16,0 33-16,-1 0 16,-66 0-16,-66 0 15,32 0-15,-99 0 16,-34 0-16,33 0 16,-33 0-16,100 0 15,0 0-15,-33 0 16,67 33-16,-1 0 15,34-33-15,-33 0 16,0 0-16,-1 0 16,34 0-16,-33 0 15,0 0-15,-1 0 16,68 0-16,-68 34 16,34-1-16,-66 1 15,99-1 1,-33 34-16,67-34 0,67 68 15,-67-35 1,66-32-16,35 66 16,32-100-16,-33 34 15,67 32-15,-33 1 16,33-33-16,0-1 16,0 67-16,33 1 15,34-35-15,0 35 16,33-1-16,34 34 15,0-34-15,33 0 16,33-33-16,68 0 16,66-34-16,67-33 15,67 34-15,167-34 16,67 0-16,133 0 16,201-67-16,-100 33 15,-100-32-15,-68-35 16,1 68-16,-134 33 15,-167 0-15,-67 0 16,-33-34-16,-101 34 16,0 0-16,-66 0 15,-68 0-15,1 0 16,-34-33-16,-33 33 16,-33-33-1,33 33-15,-67-67 16,0 33-16,0-32 15,0 32-15,0-33 16,0 34-16,0-1 16,0-32-16,0 32 15,0 1-15,0-1 16,-34 1-16,1-34 16,-1 34-16,-66-1 15,0 1-15,-34-34 16,-66-33-16,-34 66 15,-134-33-15,34 67 16,-134-66-16,33 66 16,1 0-16,33 0 15,67 0-15,133 0 16,1 0-16,99 0 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43:36.819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9443 168 0,'-133'0'0,"-135"-33"15,34 33 1,0-34-16,0 1 15,-33 33-15,0 0 16,-34 0-16,34 0 16,-34 0-16,-33 0 15,33 0-15,0 0 16,34 0-16,-34 33 16,33-33-16,1 34 15,33-34-15,-33 0 16,-1 0-16,1 33 15,33 1-15,34-34 16,-1 67-16,-33-34 16,34 0-16,32 34 15,-132-33-15,66 33 16,33-34-16,-33 0 16,34 34-16,-34 0 15,0 0-15,33-34 16,68 34-16,-34 0 15,33 0-15,0-34 16,67-33-16,34 67 16,-34-33-16,34 32 31,33-32-31,0 33 16,0-1-16,0-32 15,0-1-15,0 68 16,33-68-16,34 34 15,0 33-15,0-33 16,66 33-16,34-33 16,-33 33-16,100 1 15,67-1-15,-34 34 16,67-34-16,67-33 16,0-1-16,1-32 15,65-1-15,1-33 16,67 0-16,-34 0 15,-33 0-15,100 0 16,-100-33-16,34-1 16,-1 34-16,67-100 15,-133 67-15,-34 33 16,33-34-16,-66-32 16,33 66-16,-100-34 15,100 34-15,-67-33 16,33-34-1,-66 67-15,-33-67 16,-1 0-16,34 0 16,-67 34-16,0-67 15,-67 33-15,0 0 16,0-33-16,-67 33 16,-66 0-16,33 0 15,-34 34-15,-33-68 16,0 68-16,0-34 15,0 0-15,0 1 16,-33-35-16,-1 1 16,-33 33-16,-33-33 15,-34-34-15,-66 34 16,-34-34-16,0 34 16,-67 0-16,-33-1 15,-34 35-15,-33 32 16,-100 34-16,66 0 15,1 0-15,33 0 16,0 0-16,33 34 16,34 32-16,133-32 15,34-1-15,67 1 16,67-34-16,-1 33 16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44:59.474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5014 302 0,'-34'-33'31,"1"-1"-15,-1 34-1,-33-33 1,1 33-1,-35-33-15,1 33 16,-67 0-16,33 0 16,-66 0-16,33 0 15,-67 0-15,67 0 16,-67 0-16,33 33 16,34-33-16,33 0 15,1 0-15,-1 0 16,34 0-16,-1 0 15,1 0-15,67 0 16,-67 0-16,66 33 16,-33-33-16,0 0 15,-33 0-15,67 34 16,-34-34-16,0 0 16,-67 33-16,34-33 15,0 34-15,0-1 16,-1 1-16,1-1 15,33 0-15,-33 1 16,33-34-16,34 33 16,-1 1-16,-66-1 15,67-33-15,-1 33 16,1-33-16,-1 34 16,-33-1-16,34 34 15,0-33-15,-34-1 16,33 0-1,-32 68-15,-1-34 16,67-34 0,-34 0-16,1 34 15,33 0-15,-34-67 16,34 67-16,0-34 16,0 1-16,0-1 15,0 67-15,34-33 16,-1 0-16,34 0 15,-33 67-15,32-68 16,1 35-16,0-1 16,-34 34-16,68-67 15,-34 33-15,33 0 16,-33-33-16,0 0 16,-1 0-16,35-34 15,-1 34-15,-33-34 16,33 34-16,0-33 15,34-1-15,33 34 16,0-34-16,67-33 16,33 34-16,-33-1 15,34-33-15,-1 33 16,-33-33 0,33 34-16,1-1 15,-1-33-15,1 34 16,-1-34-16,-33 0 15,-34 0-15,101 0 16,-100 0-16,66 0 16,0 0-16,1 0 15,-34 0-15,33 0 16,1 0-16,-1-34 16,34 1-16,-1-1 15,-32 1-15,-34-34 16,100 0-16,-167 34 15,67-34-15,-33 0 16,-101 34-16,34-34 16,-68 34-16,1-1 15,-33 1-15,-34-1 16,0 1-16,0-1 16,0 1-16,0 0 15,-34-1-15,1-33 16,-1-33-16,-32 33 15,-1 0 1,0 1-16,-67-68 16,67 67-16,-33-33 15,-34 0-15,-33-1 16,-33 1-16,99 0 16,-99-34-16,-1 67 15,1-33-15,-1 33 16,34-33-16,0 66 15,-67-32-15,67 32 16,-33 1-16,-34-1 16,33 1-16,67-34 15,-66 34-15,66 33 16,1-67-16,-35 33 16,1 1-16,34 0 15,-1-34-15,-67 33 16,101-33-16,-34 34 15,1 33-15,66-33 16,0-1-16,-33 1 16,0-1-16,-1 1 15,68 33-15,-34-34 16,34 34-16,-1 0 16,1 0-1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53:33.63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8094 173 0,'-33'0'16,"33"-34"-16,-67 1 16,0 33-16,0 0 15,0-34-15,-66 34 16,-1 0-16,-67 0 15,34 0-15,-67 0 16,-33 0-16,0 0 16,33 0-16,-67 0 15,34 0-15,33 0 16,-34 0-16,68 0 16,-34 0-16,67 0 15,-34 0-15,34 0 16,-67 0-16,100 0 15,-66 0-15,66 0 16,-33 0-16,67 0 16,0 34-1,-101-1-15,101-33 16,-34 34-16,0-34 16,-33 33-16,0 1 15,0-1-15,33 0 16,34 1-16,-34-34 15,-33 0-15,34 33 16,32 1-16,1-1 16,0 0-16,0-33 15,-1 34-15,1-1 16,-34 34-16,34-67 16,33 67-16,-33-34 15,33 34-15,0-33 16,34 33-16,-34-34 15,34 0-15,33 1 16,0-1-16,-34 34 16,34-34-16,0 1 15,0 66-15,34-66 16,-1 32 0,34 1-16,-34 0 15,34 0-15,33 0 16,-66 0-16,66-1 15,0 35-15,1-68 16,66 67-16,0-33 16,67 0-16,0-67 15,0 34-15,66-34 16,35 0-16,-1 0 16,34 0-16,-1 0 15,-33 0-15,1 0 16,-1-67-16,0 67 15,-67-34-15,-33 34 16,34 0-16,-135 0 16,101 0-16,-67 0 15,1 0-15,32 0 16,34 0-16,-67 0 16,100 0-16,1 0 15,66 0-15,-33-33 16,0 33-16,-1-34 15,-32 1-15,33 0 16,33-68-16,-100 68 16,33-1-1,-33-32-15,-67 32 16,-33 1-16,-34-1 16,-66 1-16,32 0 15,-66-1-15,0 1 16,0-34-1,0 0 1,0 0-16,0 0 16,0 0-16,-33-33 15,-34 33-15,34-33 16,-34 0-16,0 33 16,-33-33-16,-1 33 15,1 0-15,-67-33 16,33 33-16,-66 34 15,-67-1-15,-1 34 16,-33 0-16,34 0 16,-34 0-16,34 0 15,66 0-15,-33 67 16,34 0-16,-1 0 16,68-34-16,32-33 15,1 0-15,0 33 16,66 1-16,1-34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7:51:28.447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0 121 0,'36'0'0,"0"-36"16,0 36-1,35 0-15,-35 0 16,36 0-16,-1 0 16,36 0-16,-35 0 15,71 0-15,-36-36 16,37 36-16,-37 0 16,0 0-16,0 0 15,1-35-15,-72 35 16,35 0-16,-35 0 15,0 0-15,35 0 500,-35 0-500,0 0 16,35 0-16,1 0 16,-1 0-16,-35 0 15,0 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7:51:31.287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-1 6 0,'36'0'79,"-1"0"-64,1 0 1,0 0-16,35 0 15,1 0-15,35 0 16,1 0-16,-1 0 16,0 0-1,-35 0-15,35 0 16,-35 0-16,-37 0 16,1 0-16,0 0 15,0 0-15,35 0 16,-35 0-16,36 0 15,-1 0 1,-35 0-16,35 0 16,-35 0-16,36 0 15,-1 0-15,-35 0 16,0 0-16,35 0 16,1 0-16,0 36 15,-37-36-15,37 0 16,-1 0-16,-35 0 15,0 0-15,0 0 16,0 36-16,-1-36 16,1 0-16,36 0 15,-37 0-15,1 0 16,0 0-16,0 0 16,0 0-16,-1 0 15,1 36 1,0-36-1,0 0 1,-1 0-16,1 0 16,36 35-1,-37-35-15,37 0 16,-36 0-16,35 0 16,1 0-16,-36 0 15,-1 0-15,1 0 16,0 0-16,36 36 15,-1-36-15,1 0 16,-37 0-16,1 0 16,36 0-16,-1 0 15,-35 0-15,0 0 16,0 0-16,35 0 16,1 0-16,-37 0 15,1 0-15,72 0 16,-37 36-16,-35-36 15,0 0-15,35 0 16,1 0-16,-36 0 16,35 0-16,-35 0 15,35 0-15,-35 0 16,0 0-16,36 0 16,-1 0-1,-35 0-15,35 0 0,1 0 16,0 0-1,35 0-15,-36 0 16,1 0-16,-1 0 16,1 0-16,-36 0 15,71 0-15,-35 0 16,-1 0-16,1 0 16,-1 0-16,1 0 15,-1 0-15,1 0 16,-36 0-1,0 0-15,-1 0 16,37 0-16,-36 0 16,-1 0-16,1 0 15,36 0-15,-37 0 16,37 0 0,-36 0-1,0 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7:51:33.600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6796 273 0,'0'-35'62,"-72"35"-46,72-36-16,-36 36 16,-35 0-16,35-36 15,0 36-15,0 0 16,1 0-16,-1 0 16,0 0-16,0-36 15,1 36 1,-1 0-1,0 0-15,0-36 16,1 36 0,-1-35-1,0 35-15,0 0 16,0 0-16,-35 0 16,35 0-16,0 0 15,-35 0-15,-1 0 16,36 0-16,1 0 15,-37 0-15,36 0 16,1 0-16,-1 0 16,-36 0-1,36 0 1,-35 0 0,35 0-1,0 0-15,1 0 16,-1 0-16,-36 0 15,37 0-15,-1 35 16,-36-35-16,1 0 16,-1 0-1,36 0-15,1 0 16,-1 0-16,-36 0 16,36 0-16,1 0 15,-37 0-15,36 0 16,-35 0-1,35 0 1,0 0 0,0 0-1,1 0-15,-1 0 16,0 0-16,0 0 16,1 0-16,-1 0 15,0 0-15,0 0 16,0 0-16,-35 0 15,35 0-15,0 0 16,1 0-16,-1 0 16,0 0-16,0 0 15,1 0-15,-1 0 16,0 0-16,-36 0 16,37 0-1,-1 0 1,0 0-1,0 0-15,1 0 16,-1 0-16,0 0 16,0 0-1,0 0-15,1 0 16,-1 0-16,-36 0 16,37 0 15,-1 0-31,0 0 31,0 0-31,0 0 31,1 0-15,-37 0 0,1 0-1,35 0-15,-36 0 16,1 0-16,35 0 15,0 0 1,-35 0-16,-1 0 0,36 0 16,-35 0-16,35 0 15,-36-35-15,37 35 16,-37 0-16,1 0 16,35 0-16,0 0 15,0 0-15,-35 0 16,35 0-16,0 0 15,0 0-15,1 0 16,-1 0 0,0 0-16,0 0 15,0-36 1,1 36-16,-1 0 16,0 0-16,-35 0 15,35 0 1,-36 0-16,37 0 15,-1 0-15,0 0 16,-36 0 0,37 0-1,-1 0-15,0 0 16,0 0 0,1 0-16,-1 0 15,0 0-15,0 0 16,-35 0-1,35 0 1,0 0-16,0 0 16,1 0-1,-1 0 126,0 0-141,0 0 16,0 0-16,-35 0 15,-1 0-15,1 0 16,35 0-16,0 0 15,1 0-15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7:51:36.335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8110 1113 0,'0'-36'0,"0"1"16,-72-1-16,37 0 15,-37 36-15,36-36 16,-71 1-16,0-1 16,35 36-16,-35-36 15,-1 0-15,1 36 16,-36 0-16,-72 0 15,72-35-15,0 35 16,-107 0-16,71 0 16,-71 0-16,71 0 15,-36 0-15,36 0 16,-36 0-16,37-36 16,-37 36-16,72 0 15,0 0-15,0 0 16,35 0-16,-71 0 15,36 0-15,-71 0 16,71 0-16,-144 0 16,1 0-16,0 36 15,0 35-15,35 1 16,1-1-16,0 1 16,-1-1-1,36 37-15,1-37 16,71-35-16,-36 35 15,72 1-15,-1-72 16,1 72-16,35-37 16,37 1-16,-37 0 15,36 0-15,0-1 16,1 37-16,-1-36 16,36 0-16,0 35 15,0-35-15,0 71 16,0-35-16,0 35 15,36 0-15,35 36 16,-35-35-16,71 35 16,36-36-16,-35-35 15,-1-1-15,36 37 16,72-1-16,-36-35 16,35-1-16,108 36 15,0-35-15,0 35 16,0-35-16,72 71 15,-1-107-15,1-1 16,-36 37 0,35 0-16,1-72 0,-1 35 15,-71-35 1,0 36-16,-72-36 16,37 0-16,-37 0 15,-71 0-15,71-36 16,1 1-16,-37-1 15,37-36-15,-1 1 16,37-1-16,70 1 16,-71-1-16,1 0 15,35-35-15,-72 36 16,0-37-16,1 1 16,-36 0-16,-37-1 15,-106 37-15,-36-37 16,-36 37-16,0 35 15,0-71-15,0-1 16,0 1-16,0 0 16,-72 35-16,36-71 15,-71 0-15,36 0 16,-73 0-16,1-72 16,-36 1-16,-35 70 15,-37-106-15,-71 107 16,0-72-16,-71 108 15,-72 0-15,71-1 16,-35 37 0,0 35-16,71 36 15,72 0-15,0 0 16,71 107-16,36-35 16,72-1-16,35 1 15,72-36-15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7:54:44.586"/>
    </inkml:context>
    <inkml:brush xml:id="br0">
      <inkml:brushProperty name="width" value="0.26667" units="cm"/>
      <inkml:brushProperty name="height" value="0.53333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7355 2263 0,'0'-71'32,"0"-1"-32,-36 37 15,0-73-15,36 1 16,-35 0-16,35 35 16,-72 1-16,36-1 15,0-71-15,-35 36 16,-1-1-16,-71-35 15,72 36-15,-1-36 16,-35 71-16,35 1 16,1-1-16,-1 0 15,-35 1-15,0-1 16,35 1-16,-71 35 16,0-35-1,35 35-15,1 36 0,0-36 16,35 0-1,1 36-15,-37-36 16,1 36-16,0 0 16,-1 0-16,-35 0 15,0-35-15,-36 35 16,-35 0-16,35 0 16,-36 0-16,72 0 15,-36 0-15,-71 0 16,35 0-16,72 71 15,-36-35-15,36 0 16,0 35-16,-72 1 16,1-1-16,-1 1 15,36-36-15,-35 35 16,35 37-16,-36-37 16,72 1-16,0-1 15,35 1-15,1 35 16,0-71-16,35 35 15,1 37-15,-1-37 16,36 37-16,1-1 16,-1-35-1,0 35-15,36 0 16,0-35-16,0 35 16,0 0-16,0 36 15,0-35-15,0-1 16,36 0-16,35 37 15,-35-37-15,0 36 16,36-36-16,-37 1 16,37-1-16,-36-36 15,35 73-15,1-37 16,-1-36-16,1 37 16,-36 35-16,71-36 15,0 36-15,-35-35 16,-1-1-16,-35 0 15,36-35-15,-1-1 16,1 37-16,35-37 16,-35 1-16,-1-1 15,36 1-15,-35-1 16,0 1-16,-1 0 16,1-37-16,-1 37 15,-35-36-15,0 35 16,35-71-16,-71 107 15,72-71-15,-36 36 16,35-1 0,1 1-16,-1-1 15,37 37-15,-37-37 16,1-35-16,-1 71 16,1-71-16,-36 36 15,71 35-15,-36-71 16,-35 71-16,72-71 15,-37 36-15,36-1 16,-35-35-16,35 71 16,1-71-16,-37 35 15,37 1-15,-37-36 16,36 35-16,-35-35 16,35 0-16,1 0 15,-37 35-15,36-35 16,1-36-16,-1 72 15,0-72-15,72 35 16,-36-35-16,36 0 16,-36 0-16,36 36 15,-71-36-15,35 0 16,-36-36-16,0 1 16,-35-1-1,107-36-15,-36 1 16,-107 35-16,-1 0 15,1-71-15,36 35 16,-72 1-16,0-37 16,35 1-16,-35 0 15,36-1-15,-36 1 16,36-36-16,-36 36 16,36-1-16,-36 37 15,0-108-15,36 72 16,-36-37-16,0 37 15,35 36-15,1-37 16,-36 37-16,0-1 16,0-35-16,36 35 15,-36-35-15,0 35 16,36 37-16,-36-37 16,35 1-16,-35 35 15,36 0-15,-36-36 16,36 37-16,-36-1 15,0-36-15,36 37 16,0-1-16,-36-71 16,0 71-16,35 0 15,-35 0-15,0-35 16,0 35 0,0 0-1,36 0-15,-36 1 16,0-1-16,0 0 15,36-36-15,-36 37 16,0-1-16,0-36 16,0 1-16,0 35 15,0 0-15,0-35 16,36-1-16,-36 36 16,0 1-16,0-37 15,0 36-15,0 0 16,35 1-16,-35-37 15,0 36 17,0 1-17,0-1-15,0 0 16,0 0 0,0-35-1,0 35 1,36 0-16,-36 0 15,0 1 1,0-1 0,0 0-1,0 0 17,-36 36-17,1 0-15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53.35938" units="1/cm"/>
          <inkml:channelProperty channel="Y" name="resolution" value="53.33333" units="1/cm"/>
          <inkml:channelProperty channel="T" name="resolution" value="1" units="1/dev"/>
        </inkml:channelProperties>
      </inkml:inkSource>
      <inkml:timestamp xml:id="ts0" timeString="2018-11-02T08:12:57.057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1 0,'59'0'141,"-30"0"-126,1 0-15,59 0 16,-30 0-16,0 0 15,29 0-15,1 0 16,-1 0-16,-28 0 16,-1 0-16,-30 0 15,1 0-15,-1 0 188,1 0-188,-1 0 15,30 0-15,0 0 16,0 0-16,1 0 16,-31 0-16,30 0 15,-29 0-15,-1 0 16,1 0-16,29 0 16,-30 0-1,1 0-15,-1 0 16,1 0-1,0 0 1,-1 0 0,1 0-1,-1 0 1,1 0 15,-1 0 0,1 0-15,-1 0 0,1 0-1,-1 0 17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2BB9E-297A-43DC-A984-A71DA1778EF8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D60F7-9119-4EA4-B455-A3CA44BF19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968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5D60F7-9119-4EA4-B455-A3CA44BF19F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135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2221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667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762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563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241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5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82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102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284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86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183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95AFB-D928-4FCD-BAA8-A426C5902466}" type="datetimeFigureOut">
              <a:rPr lang="pl-PL" smtClean="0"/>
              <a:t>2018-11-02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B5BF1-F1D5-4CD7-AB8E-D7BF57BDD7F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455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n-staff.dsm.usz.edu.pl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emf"/><Relationship Id="rId4" Type="http://schemas.openxmlformats.org/officeDocument/2006/relationships/customXml" Target="../ink/ink3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emf"/><Relationship Id="rId4" Type="http://schemas.openxmlformats.org/officeDocument/2006/relationships/customXml" Target="../ink/ink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customXml" Target="../ink/ink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11.emf"/><Relationship Id="rId3" Type="http://schemas.openxmlformats.org/officeDocument/2006/relationships/image" Target="../media/image6.png"/><Relationship Id="rId7" Type="http://schemas.openxmlformats.org/officeDocument/2006/relationships/image" Target="../media/image8.emf"/><Relationship Id="rId12" Type="http://schemas.openxmlformats.org/officeDocument/2006/relationships/customXml" Target="../ink/ink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4.xml"/><Relationship Id="rId11" Type="http://schemas.openxmlformats.org/officeDocument/2006/relationships/image" Target="../media/image10.emf"/><Relationship Id="rId5" Type="http://schemas.openxmlformats.org/officeDocument/2006/relationships/image" Target="../media/image7.emf"/><Relationship Id="rId10" Type="http://schemas.openxmlformats.org/officeDocument/2006/relationships/customXml" Target="../ink/ink6.xml"/><Relationship Id="rId4" Type="http://schemas.openxmlformats.org/officeDocument/2006/relationships/customXml" Target="../ink/ink3.xml"/><Relationship Id="rId9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2.jpeg"/><Relationship Id="rId7" Type="http://schemas.openxmlformats.org/officeDocument/2006/relationships/customXml" Target="../ink/ink9.xml"/><Relationship Id="rId12" Type="http://schemas.openxmlformats.org/officeDocument/2006/relationships/image" Target="../media/image1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0" Type="http://schemas.openxmlformats.org/officeDocument/2006/relationships/image" Target="../media/image15.emf"/><Relationship Id="rId4" Type="http://schemas.openxmlformats.org/officeDocument/2006/relationships/image" Target="../media/image12.png"/><Relationship Id="rId9" Type="http://schemas.openxmlformats.org/officeDocument/2006/relationships/customXml" Target="../ink/ink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13" Type="http://schemas.openxmlformats.org/officeDocument/2006/relationships/image" Target="../media/image22.emf"/><Relationship Id="rId3" Type="http://schemas.openxmlformats.org/officeDocument/2006/relationships/image" Target="../media/image17.png"/><Relationship Id="rId7" Type="http://schemas.openxmlformats.org/officeDocument/2006/relationships/image" Target="../media/image19.emf"/><Relationship Id="rId12" Type="http://schemas.openxmlformats.org/officeDocument/2006/relationships/customXml" Target="../ink/ink1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3.xml"/><Relationship Id="rId11" Type="http://schemas.openxmlformats.org/officeDocument/2006/relationships/image" Target="../media/image21.emf"/><Relationship Id="rId5" Type="http://schemas.openxmlformats.org/officeDocument/2006/relationships/image" Target="../media/image18.emf"/><Relationship Id="rId15" Type="http://schemas.openxmlformats.org/officeDocument/2006/relationships/image" Target="../media/image23.emf"/><Relationship Id="rId10" Type="http://schemas.openxmlformats.org/officeDocument/2006/relationships/customXml" Target="../ink/ink15.xml"/><Relationship Id="rId4" Type="http://schemas.openxmlformats.org/officeDocument/2006/relationships/customXml" Target="../ink/ink12.xml"/><Relationship Id="rId9" Type="http://schemas.openxmlformats.org/officeDocument/2006/relationships/image" Target="../media/image20.emf"/><Relationship Id="rId14" Type="http://schemas.openxmlformats.org/officeDocument/2006/relationships/customXml" Target="../ink/ink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9.xml"/><Relationship Id="rId5" Type="http://schemas.openxmlformats.org/officeDocument/2006/relationships/image" Target="../media/image25.emf"/><Relationship Id="rId4" Type="http://schemas.openxmlformats.org/officeDocument/2006/relationships/customXml" Target="../ink/ink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emf"/><Relationship Id="rId4" Type="http://schemas.openxmlformats.org/officeDocument/2006/relationships/customXml" Target="../ink/ink2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13" Type="http://schemas.openxmlformats.org/officeDocument/2006/relationships/image" Target="../media/image34.emf"/><Relationship Id="rId18" Type="http://schemas.openxmlformats.org/officeDocument/2006/relationships/customXml" Target="../ink/ink28.xml"/><Relationship Id="rId3" Type="http://schemas.openxmlformats.org/officeDocument/2006/relationships/image" Target="../media/image29.png"/><Relationship Id="rId21" Type="http://schemas.openxmlformats.org/officeDocument/2006/relationships/image" Target="../media/image38.emf"/><Relationship Id="rId7" Type="http://schemas.openxmlformats.org/officeDocument/2006/relationships/image" Target="../media/image31.emf"/><Relationship Id="rId12" Type="http://schemas.openxmlformats.org/officeDocument/2006/relationships/customXml" Target="../ink/ink25.xml"/><Relationship Id="rId17" Type="http://schemas.openxmlformats.org/officeDocument/2006/relationships/image" Target="../media/image36.emf"/><Relationship Id="rId2" Type="http://schemas.openxmlformats.org/officeDocument/2006/relationships/image" Target="../media/image2.jpeg"/><Relationship Id="rId16" Type="http://schemas.openxmlformats.org/officeDocument/2006/relationships/customXml" Target="../ink/ink27.xml"/><Relationship Id="rId20" Type="http://schemas.openxmlformats.org/officeDocument/2006/relationships/customXml" Target="../ink/ink2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2.xml"/><Relationship Id="rId11" Type="http://schemas.openxmlformats.org/officeDocument/2006/relationships/image" Target="../media/image33.emf"/><Relationship Id="rId5" Type="http://schemas.openxmlformats.org/officeDocument/2006/relationships/image" Target="../media/image30.emf"/><Relationship Id="rId15" Type="http://schemas.openxmlformats.org/officeDocument/2006/relationships/image" Target="../media/image35.emf"/><Relationship Id="rId10" Type="http://schemas.openxmlformats.org/officeDocument/2006/relationships/customXml" Target="../ink/ink24.xml"/><Relationship Id="rId19" Type="http://schemas.openxmlformats.org/officeDocument/2006/relationships/image" Target="../media/image37.emf"/><Relationship Id="rId4" Type="http://schemas.openxmlformats.org/officeDocument/2006/relationships/customXml" Target="../ink/ink21.xml"/><Relationship Id="rId9" Type="http://schemas.openxmlformats.org/officeDocument/2006/relationships/image" Target="../media/image32.emf"/><Relationship Id="rId14" Type="http://schemas.openxmlformats.org/officeDocument/2006/relationships/customXml" Target="../ink/ink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emf"/><Relationship Id="rId4" Type="http://schemas.openxmlformats.org/officeDocument/2006/relationships/customXml" Target="../ink/ink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9" y="250710"/>
            <a:ext cx="1765908" cy="176590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2956632" y="4540695"/>
            <a:ext cx="48824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b="1" dirty="0" smtClean="0">
                <a:hlinkClick r:id="rId3"/>
              </a:rPr>
              <a:t>https://in-staff.dsm.usz.edu.pl/</a:t>
            </a:r>
            <a:endParaRPr lang="pl-PL" sz="2800" b="1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70455" y="1184857"/>
            <a:ext cx="5372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0070C0"/>
                </a:solidFill>
              </a:rPr>
              <a:t>Online </a:t>
            </a:r>
            <a:r>
              <a:rPr lang="pl-PL" sz="2800" b="1" dirty="0" err="1" smtClean="0">
                <a:solidFill>
                  <a:srgbClr val="0070C0"/>
                </a:solidFill>
              </a:rPr>
              <a:t>application</a:t>
            </a:r>
            <a:r>
              <a:rPr lang="pl-PL" sz="2800" b="1" dirty="0" smtClean="0">
                <a:solidFill>
                  <a:srgbClr val="0070C0"/>
                </a:solidFill>
              </a:rPr>
              <a:t> system tutorial</a:t>
            </a:r>
            <a:endParaRPr lang="pl-PL" sz="2800" b="1" dirty="0">
              <a:solidFill>
                <a:srgbClr val="0070C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70456" y="2041301"/>
            <a:ext cx="6581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0070C0"/>
                </a:solidFill>
              </a:rPr>
              <a:t>KA107 STA and STT </a:t>
            </a:r>
            <a:r>
              <a:rPr lang="pl-PL" sz="2400" b="1" dirty="0" err="1" smtClean="0">
                <a:solidFill>
                  <a:srgbClr val="0070C0"/>
                </a:solidFill>
              </a:rPr>
              <a:t>mobilities</a:t>
            </a:r>
            <a:endParaRPr lang="pl-PL" sz="2400" b="1" dirty="0">
              <a:solidFill>
                <a:srgbClr val="0070C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270455" y="2836190"/>
            <a:ext cx="9556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rgbClr val="0070C0"/>
                </a:solidFill>
              </a:rPr>
              <a:t>Erasmus+ </a:t>
            </a:r>
            <a:r>
              <a:rPr lang="pl-PL" sz="2400" b="1" dirty="0" err="1" smtClean="0">
                <a:solidFill>
                  <a:srgbClr val="0070C0"/>
                </a:solidFill>
              </a:rPr>
              <a:t>mobility</a:t>
            </a:r>
            <a:r>
              <a:rPr lang="pl-PL" sz="2400" b="1" dirty="0" smtClean="0">
                <a:solidFill>
                  <a:srgbClr val="0070C0"/>
                </a:solidFill>
              </a:rPr>
              <a:t> </a:t>
            </a:r>
            <a:r>
              <a:rPr lang="pl-PL" sz="2400" b="1" dirty="0" err="1" smtClean="0">
                <a:solidFill>
                  <a:srgbClr val="0070C0"/>
                </a:solidFill>
              </a:rPr>
              <a:t>between</a:t>
            </a:r>
            <a:r>
              <a:rPr lang="pl-PL" sz="2400" b="1" dirty="0" smtClean="0">
                <a:solidFill>
                  <a:srgbClr val="0070C0"/>
                </a:solidFill>
              </a:rPr>
              <a:t> </a:t>
            </a:r>
            <a:r>
              <a:rPr lang="pl-PL" sz="2400" b="1" dirty="0" err="1" smtClean="0">
                <a:solidFill>
                  <a:srgbClr val="0070C0"/>
                </a:solidFill>
              </a:rPr>
              <a:t>Programme</a:t>
            </a:r>
            <a:r>
              <a:rPr lang="pl-PL" sz="2400" b="1" dirty="0" smtClean="0">
                <a:solidFill>
                  <a:srgbClr val="0070C0"/>
                </a:solidFill>
              </a:rPr>
              <a:t> and Partner </a:t>
            </a:r>
            <a:r>
              <a:rPr lang="pl-PL" sz="2400" b="1" dirty="0" err="1" smtClean="0">
                <a:solidFill>
                  <a:srgbClr val="0070C0"/>
                </a:solidFill>
              </a:rPr>
              <a:t>countries</a:t>
            </a:r>
            <a:endParaRPr lang="pl-PL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7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55" y="250710"/>
            <a:ext cx="9564435" cy="4572638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1467853" y="3621505"/>
            <a:ext cx="8927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0070C0"/>
                </a:solidFill>
              </a:rPr>
              <a:t>Success</a:t>
            </a:r>
            <a:r>
              <a:rPr lang="pl-PL" sz="2000" b="1" dirty="0" smtClean="0">
                <a:solidFill>
                  <a:srgbClr val="0070C0"/>
                </a:solidFill>
              </a:rPr>
              <a:t>!</a:t>
            </a:r>
            <a:endParaRPr lang="pl-PL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55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55" y="250710"/>
            <a:ext cx="9726382" cy="5782482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878305" y="5630779"/>
            <a:ext cx="617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You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can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always</a:t>
            </a:r>
            <a:r>
              <a:rPr lang="pl-PL" b="1" dirty="0" smtClean="0">
                <a:solidFill>
                  <a:srgbClr val="0070C0"/>
                </a:solidFill>
              </a:rPr>
              <a:t> VIEW </a:t>
            </a:r>
            <a:r>
              <a:rPr lang="pl-PL" b="1" dirty="0" err="1" smtClean="0">
                <a:solidFill>
                  <a:srgbClr val="0070C0"/>
                </a:solidFill>
              </a:rPr>
              <a:t>your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application</a:t>
            </a:r>
            <a:r>
              <a:rPr lang="pl-PL" b="1" dirty="0" smtClean="0">
                <a:solidFill>
                  <a:srgbClr val="0070C0"/>
                </a:solidFill>
              </a:rPr>
              <a:t> in the </a:t>
            </a:r>
            <a:r>
              <a:rPr lang="pl-PL" b="1" dirty="0" err="1" smtClean="0">
                <a:solidFill>
                  <a:srgbClr val="0070C0"/>
                </a:solidFill>
              </a:rPr>
              <a:t>left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side</a:t>
            </a:r>
            <a:r>
              <a:rPr lang="pl-PL" b="1" dirty="0" smtClean="0">
                <a:solidFill>
                  <a:srgbClr val="0070C0"/>
                </a:solidFill>
              </a:rPr>
              <a:t> menu.</a:t>
            </a:r>
          </a:p>
          <a:p>
            <a:endParaRPr lang="pl-PL" b="1" dirty="0">
              <a:solidFill>
                <a:srgbClr val="0070C0"/>
              </a:solidFill>
            </a:endParaRPr>
          </a:p>
          <a:p>
            <a:r>
              <a:rPr lang="pl-PL" b="1" dirty="0" err="1" smtClean="0">
                <a:solidFill>
                  <a:srgbClr val="0070C0"/>
                </a:solidFill>
              </a:rPr>
              <a:t>If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you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wish</a:t>
            </a:r>
            <a:r>
              <a:rPr lang="pl-PL" b="1" dirty="0" smtClean="0">
                <a:solidFill>
                  <a:srgbClr val="0070C0"/>
                </a:solidFill>
              </a:rPr>
              <a:t> to </a:t>
            </a:r>
            <a:r>
              <a:rPr lang="pl-PL" b="1" dirty="0" err="1" smtClean="0">
                <a:solidFill>
                  <a:srgbClr val="0070C0"/>
                </a:solidFill>
              </a:rPr>
              <a:t>change</a:t>
            </a:r>
            <a:r>
              <a:rPr lang="pl-PL" b="1" dirty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something</a:t>
            </a:r>
            <a:r>
              <a:rPr lang="pl-PL" b="1" dirty="0" smtClean="0">
                <a:solidFill>
                  <a:srgbClr val="0070C0"/>
                </a:solidFill>
              </a:rPr>
              <a:t>, EDIT APPLICATION </a:t>
            </a:r>
            <a:endParaRPr lang="pl-PL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Pismo odręczne 4"/>
              <p14:cNvContentPartPr/>
              <p14:nvPr/>
            </p14:nvContentPartPr>
            <p14:xfrm>
              <a:off x="6213619" y="3272154"/>
              <a:ext cx="4989240" cy="98208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65379" y="3176394"/>
                <a:ext cx="5085360" cy="117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2245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29" y="250710"/>
            <a:ext cx="9945488" cy="532521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Pismo odręczne 4"/>
              <p14:cNvContentPartPr/>
              <p14:nvPr/>
            </p14:nvContentPartPr>
            <p14:xfrm>
              <a:off x="613459" y="1479354"/>
              <a:ext cx="3552120" cy="119196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579" y="1383594"/>
                <a:ext cx="3647880" cy="138348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pole tekstowe 5"/>
          <p:cNvSpPr txBox="1"/>
          <p:nvPr/>
        </p:nvSpPr>
        <p:spPr>
          <a:xfrm>
            <a:off x="938733" y="3769678"/>
            <a:ext cx="104313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0070C0"/>
                </a:solidFill>
              </a:rPr>
              <a:t>Remember</a:t>
            </a:r>
            <a:r>
              <a:rPr lang="pl-PL" sz="2000" b="1" dirty="0" smtClean="0">
                <a:solidFill>
                  <a:srgbClr val="0070C0"/>
                </a:solidFill>
              </a:rPr>
              <a:t>, </a:t>
            </a:r>
            <a:r>
              <a:rPr lang="pl-PL" sz="2000" b="1" dirty="0" err="1" smtClean="0">
                <a:solidFill>
                  <a:srgbClr val="0070C0"/>
                </a:solidFill>
              </a:rPr>
              <a:t>once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you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reopen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your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application</a:t>
            </a:r>
            <a:r>
              <a:rPr lang="pl-PL" sz="2000" b="1" dirty="0" smtClean="0">
                <a:solidFill>
                  <a:srgbClr val="0070C0"/>
                </a:solidFill>
              </a:rPr>
              <a:t>, </a:t>
            </a:r>
            <a:r>
              <a:rPr lang="pl-PL" sz="2000" b="1" dirty="0" err="1" smtClean="0">
                <a:solidFill>
                  <a:srgbClr val="0070C0"/>
                </a:solidFill>
              </a:rPr>
              <a:t>you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need</a:t>
            </a:r>
            <a:r>
              <a:rPr lang="pl-PL" sz="2000" b="1" dirty="0" smtClean="0">
                <a:solidFill>
                  <a:srgbClr val="0070C0"/>
                </a:solidFill>
              </a:rPr>
              <a:t> to SUBMIT </a:t>
            </a:r>
            <a:r>
              <a:rPr lang="pl-PL" sz="2000" b="1" dirty="0" err="1" smtClean="0">
                <a:solidFill>
                  <a:srgbClr val="0070C0"/>
                </a:solidFill>
              </a:rPr>
              <a:t>it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again</a:t>
            </a:r>
            <a:r>
              <a:rPr lang="pl-PL" sz="2000" b="1" dirty="0" smtClean="0">
                <a:solidFill>
                  <a:srgbClr val="0070C0"/>
                </a:solidFill>
              </a:rPr>
              <a:t>, </a:t>
            </a:r>
          </a:p>
          <a:p>
            <a:r>
              <a:rPr lang="pl-PL" sz="2000" b="1" dirty="0" err="1" smtClean="0">
                <a:solidFill>
                  <a:srgbClr val="0070C0"/>
                </a:solidFill>
              </a:rPr>
              <a:t>even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if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didn’t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make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any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changes</a:t>
            </a:r>
            <a:r>
              <a:rPr lang="pl-PL" sz="2000" b="1" dirty="0" smtClean="0">
                <a:solidFill>
                  <a:srgbClr val="0070C0"/>
                </a:solidFill>
              </a:rPr>
              <a:t>. </a:t>
            </a:r>
            <a:endParaRPr lang="pl-PL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92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49" y="250710"/>
            <a:ext cx="10058400" cy="513760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Pismo odręczne 2"/>
              <p14:cNvContentPartPr/>
              <p14:nvPr/>
            </p14:nvContentPartPr>
            <p14:xfrm>
              <a:off x="719659" y="2837444"/>
              <a:ext cx="3873960" cy="773640"/>
            </p14:xfrm>
          </p:contentPart>
        </mc:Choice>
        <mc:Fallback>
          <p:pic>
            <p:nvPicPr>
              <p:cNvPr id="3" name="Pismo odręczne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1779" y="2741684"/>
                <a:ext cx="3970080" cy="96516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pole tekstowe 4"/>
          <p:cNvSpPr txBox="1"/>
          <p:nvPr/>
        </p:nvSpPr>
        <p:spPr>
          <a:xfrm>
            <a:off x="392840" y="5215106"/>
            <a:ext cx="11530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0070C0"/>
                </a:solidFill>
              </a:rPr>
              <a:t>If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you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reopened</a:t>
            </a:r>
            <a:r>
              <a:rPr lang="pl-PL" sz="2000" b="1" dirty="0" smtClean="0">
                <a:solidFill>
                  <a:srgbClr val="0070C0"/>
                </a:solidFill>
              </a:rPr>
              <a:t> and </a:t>
            </a:r>
            <a:r>
              <a:rPr lang="pl-PL" sz="2000" b="1" dirty="0" err="1" smtClean="0">
                <a:solidFill>
                  <a:srgbClr val="0070C0"/>
                </a:solidFill>
              </a:rPr>
              <a:t>saved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your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application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correctly</a:t>
            </a:r>
            <a:r>
              <a:rPr lang="pl-PL" sz="2000" b="1" dirty="0" smtClean="0">
                <a:solidFill>
                  <a:srgbClr val="0070C0"/>
                </a:solidFill>
              </a:rPr>
              <a:t>, </a:t>
            </a:r>
            <a:r>
              <a:rPr lang="pl-PL" sz="2000" b="1" dirty="0" err="1" smtClean="0">
                <a:solidFill>
                  <a:srgbClr val="0070C0"/>
                </a:solidFill>
              </a:rPr>
              <a:t>you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will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see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information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that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it</a:t>
            </a:r>
            <a:r>
              <a:rPr lang="pl-PL" sz="2000" b="1" dirty="0" smtClean="0">
                <a:solidFill>
                  <a:srgbClr val="0070C0"/>
                </a:solidFill>
              </a:rPr>
              <a:t> was re-</a:t>
            </a:r>
            <a:r>
              <a:rPr lang="pl-PL" sz="2000" b="1" dirty="0" err="1" smtClean="0">
                <a:solidFill>
                  <a:srgbClr val="0070C0"/>
                </a:solidFill>
              </a:rPr>
              <a:t>submitted</a:t>
            </a:r>
            <a:r>
              <a:rPr lang="pl-PL" sz="2000" b="1" dirty="0" smtClean="0">
                <a:solidFill>
                  <a:srgbClr val="0070C0"/>
                </a:solidFill>
              </a:rPr>
              <a:t>. </a:t>
            </a:r>
            <a:endParaRPr lang="pl-PL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2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8" t="-461" r="7414" b="461"/>
          <a:stretch/>
        </p:blipFill>
        <p:spPr>
          <a:xfrm>
            <a:off x="0" y="0"/>
            <a:ext cx="10045521" cy="558665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Pismo odręczne 2"/>
              <p14:cNvContentPartPr/>
              <p14:nvPr/>
            </p14:nvContentPartPr>
            <p14:xfrm>
              <a:off x="811389" y="90254"/>
              <a:ext cx="2034720" cy="85680"/>
            </p14:xfrm>
          </p:contentPart>
        </mc:Choice>
        <mc:Fallback>
          <p:pic>
            <p:nvPicPr>
              <p:cNvPr id="3" name="Pismo odręczne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3509" y="-5866"/>
                <a:ext cx="213084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Pismo odręczne 4"/>
              <p14:cNvContentPartPr/>
              <p14:nvPr/>
            </p14:nvContentPartPr>
            <p14:xfrm>
              <a:off x="5087109" y="3201977"/>
              <a:ext cx="2022480" cy="16740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39229" y="3105857"/>
                <a:ext cx="2118240" cy="35928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Strzałka w górę 5"/>
          <p:cNvSpPr/>
          <p:nvPr/>
        </p:nvSpPr>
        <p:spPr>
          <a:xfrm>
            <a:off x="1635617" y="399245"/>
            <a:ext cx="798490" cy="1970468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górę 6"/>
          <p:cNvSpPr/>
          <p:nvPr/>
        </p:nvSpPr>
        <p:spPr>
          <a:xfrm rot="1839040">
            <a:off x="4976436" y="3319639"/>
            <a:ext cx="669702" cy="1957589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/>
          <p:cNvSpPr txBox="1"/>
          <p:nvPr/>
        </p:nvSpPr>
        <p:spPr>
          <a:xfrm>
            <a:off x="2163853" y="5809967"/>
            <a:ext cx="7868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0070C0"/>
                </a:solidFill>
              </a:rPr>
              <a:t>Go to online </a:t>
            </a:r>
            <a:r>
              <a:rPr lang="pl-PL" b="1" dirty="0" err="1" smtClean="0">
                <a:solidFill>
                  <a:srgbClr val="0070C0"/>
                </a:solidFill>
              </a:rPr>
              <a:t>application</a:t>
            </a:r>
            <a:r>
              <a:rPr lang="pl-PL" b="1" dirty="0" smtClean="0">
                <a:solidFill>
                  <a:srgbClr val="0070C0"/>
                </a:solidFill>
              </a:rPr>
              <a:t> system </a:t>
            </a:r>
            <a:r>
              <a:rPr lang="pl-PL" b="1" dirty="0" err="1" smtClean="0">
                <a:solidFill>
                  <a:srgbClr val="0070C0"/>
                </a:solidFill>
              </a:rPr>
              <a:t>webpage</a:t>
            </a:r>
            <a:r>
              <a:rPr lang="pl-PL" b="1" dirty="0" smtClean="0">
                <a:solidFill>
                  <a:srgbClr val="0070C0"/>
                </a:solidFill>
              </a:rPr>
              <a:t> and </a:t>
            </a:r>
            <a:r>
              <a:rPr lang="pl-PL" b="1" dirty="0" err="1" smtClean="0">
                <a:solidFill>
                  <a:srgbClr val="0070C0"/>
                </a:solidFill>
              </a:rPr>
              <a:t>click</a:t>
            </a:r>
            <a:r>
              <a:rPr lang="pl-PL" b="1" dirty="0" smtClean="0">
                <a:solidFill>
                  <a:srgbClr val="0070C0"/>
                </a:solidFill>
              </a:rPr>
              <a:t> on GET STARTED NOW</a:t>
            </a:r>
            <a:endParaRPr lang="pl-PL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44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85" y="250710"/>
            <a:ext cx="10058400" cy="500220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Pismo odręczne 4"/>
              <p14:cNvContentPartPr/>
              <p14:nvPr/>
            </p14:nvContentPartPr>
            <p14:xfrm>
              <a:off x="1275429" y="1816094"/>
              <a:ext cx="656280" cy="5652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7189" y="1719974"/>
                <a:ext cx="75276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Pismo odręczne 5"/>
              <p14:cNvContentPartPr/>
              <p14:nvPr/>
            </p14:nvContentPartPr>
            <p14:xfrm>
              <a:off x="8615829" y="1811054"/>
              <a:ext cx="708840" cy="43920"/>
            </p14:xfrm>
          </p:contentPart>
        </mc:Choice>
        <mc:Fallback>
          <p:pic>
            <p:nvPicPr>
              <p:cNvPr id="6" name="Pismo odręczne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7949" y="1714934"/>
                <a:ext cx="804600" cy="2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Pismo odręczne 6"/>
              <p14:cNvContentPartPr/>
              <p14:nvPr/>
            </p14:nvContentPartPr>
            <p14:xfrm>
              <a:off x="1223949" y="2225774"/>
              <a:ext cx="2408400" cy="90000"/>
            </p14:xfrm>
          </p:contentPart>
        </mc:Choice>
        <mc:Fallback>
          <p:pic>
            <p:nvPicPr>
              <p:cNvPr id="7" name="Pismo odręczne 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75709" y="2130014"/>
                <a:ext cx="250452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Pismo odręczne 7"/>
              <p14:cNvContentPartPr/>
              <p14:nvPr/>
            </p14:nvContentPartPr>
            <p14:xfrm>
              <a:off x="1236909" y="2129654"/>
              <a:ext cx="2446920" cy="98640"/>
            </p14:xfrm>
          </p:contentPart>
        </mc:Choice>
        <mc:Fallback>
          <p:pic>
            <p:nvPicPr>
              <p:cNvPr id="8" name="Pismo odręczne 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88669" y="2033534"/>
                <a:ext cx="2543040" cy="29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Pismo odręczne 8"/>
              <p14:cNvContentPartPr/>
              <p14:nvPr/>
            </p14:nvContentPartPr>
            <p14:xfrm>
              <a:off x="6404709" y="2973494"/>
              <a:ext cx="3972600" cy="1495800"/>
            </p14:xfrm>
          </p:contentPart>
        </mc:Choice>
        <mc:Fallback>
          <p:pic>
            <p:nvPicPr>
              <p:cNvPr id="9" name="Pismo odręczne 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356829" y="2877374"/>
                <a:ext cx="4068360" cy="168804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pole tekstowe 9"/>
          <p:cNvSpPr txBox="1"/>
          <p:nvPr/>
        </p:nvSpPr>
        <p:spPr>
          <a:xfrm>
            <a:off x="643943" y="4491774"/>
            <a:ext cx="8796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You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can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either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type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your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university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name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into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search</a:t>
            </a:r>
            <a:r>
              <a:rPr lang="pl-PL" b="1" dirty="0" smtClean="0">
                <a:solidFill>
                  <a:srgbClr val="0070C0"/>
                </a:solidFill>
              </a:rPr>
              <a:t> bar </a:t>
            </a:r>
            <a:r>
              <a:rPr lang="pl-PL" b="1" dirty="0" err="1" smtClean="0">
                <a:solidFill>
                  <a:srgbClr val="0070C0"/>
                </a:solidFill>
              </a:rPr>
              <a:t>or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choose</a:t>
            </a:r>
            <a:r>
              <a:rPr lang="pl-PL" b="1" dirty="0" smtClean="0">
                <a:solidFill>
                  <a:srgbClr val="0070C0"/>
                </a:solidFill>
              </a:rPr>
              <a:t> from the list. 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734096" y="5473521"/>
            <a:ext cx="8706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Click</a:t>
            </a:r>
            <a:r>
              <a:rPr lang="pl-PL" b="1" dirty="0">
                <a:solidFill>
                  <a:srgbClr val="0070C0"/>
                </a:solidFill>
              </a:rPr>
              <a:t> </a:t>
            </a:r>
            <a:r>
              <a:rPr lang="pl-PL" b="1" dirty="0" smtClean="0">
                <a:solidFill>
                  <a:srgbClr val="0070C0"/>
                </a:solidFill>
              </a:rPr>
              <a:t>THIS IS MY HOME INSTITUTION to </a:t>
            </a:r>
            <a:r>
              <a:rPr lang="pl-PL" b="1" dirty="0" err="1" smtClean="0">
                <a:solidFill>
                  <a:srgbClr val="0070C0"/>
                </a:solidFill>
              </a:rPr>
              <a:t>continue</a:t>
            </a:r>
            <a:endParaRPr lang="pl-PL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76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67" y="0"/>
            <a:ext cx="10058400" cy="542495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Pismo odręczne 2"/>
              <p14:cNvContentPartPr/>
              <p14:nvPr/>
            </p14:nvContentPartPr>
            <p14:xfrm>
              <a:off x="1254539" y="2804121"/>
              <a:ext cx="2687040" cy="2721600"/>
            </p14:xfrm>
          </p:contentPart>
        </mc:Choice>
        <mc:Fallback>
          <p:pic>
            <p:nvPicPr>
              <p:cNvPr id="3" name="Pismo odręczne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06659" y="2708001"/>
                <a:ext cx="2783160" cy="291384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pole tekstowe 4"/>
          <p:cNvSpPr txBox="1"/>
          <p:nvPr/>
        </p:nvSpPr>
        <p:spPr>
          <a:xfrm>
            <a:off x="3263263" y="2730868"/>
            <a:ext cx="73140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0070C0"/>
                </a:solidFill>
              </a:rPr>
              <a:t>Please</a:t>
            </a:r>
            <a:r>
              <a:rPr lang="pl-PL" sz="2000" b="1" dirty="0" smtClean="0">
                <a:solidFill>
                  <a:srgbClr val="0070C0"/>
                </a:solidFill>
              </a:rPr>
              <a:t>, DON’T </a:t>
            </a:r>
            <a:r>
              <a:rPr lang="pl-PL" sz="2000" b="1" dirty="0" err="1" smtClean="0">
                <a:solidFill>
                  <a:srgbClr val="0070C0"/>
                </a:solidFill>
              </a:rPr>
              <a:t>change</a:t>
            </a:r>
            <a:r>
              <a:rPr lang="pl-PL" sz="2000" b="1" dirty="0" smtClean="0">
                <a:solidFill>
                  <a:srgbClr val="0070C0"/>
                </a:solidFill>
              </a:rPr>
              <a:t> „</a:t>
            </a:r>
            <a:r>
              <a:rPr lang="pl-PL" sz="2000" b="1" dirty="0" err="1" smtClean="0">
                <a:solidFill>
                  <a:srgbClr val="0070C0"/>
                </a:solidFill>
              </a:rPr>
              <a:t>study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languages</a:t>
            </a:r>
            <a:r>
              <a:rPr lang="pl-PL" sz="2000" b="1" dirty="0" smtClean="0">
                <a:solidFill>
                  <a:srgbClr val="0070C0"/>
                </a:solidFill>
              </a:rPr>
              <a:t>” and „</a:t>
            </a:r>
            <a:r>
              <a:rPr lang="pl-PL" sz="2000" b="1" dirty="0" err="1" smtClean="0">
                <a:solidFill>
                  <a:srgbClr val="0070C0"/>
                </a:solidFill>
              </a:rPr>
              <a:t>study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modes</a:t>
            </a:r>
            <a:r>
              <a:rPr lang="pl-PL" sz="2000" b="1" dirty="0" smtClean="0">
                <a:solidFill>
                  <a:srgbClr val="0070C0"/>
                </a:solidFill>
              </a:rPr>
              <a:t>” </a:t>
            </a:r>
            <a:r>
              <a:rPr lang="pl-PL" sz="2000" b="1" dirty="0" err="1" smtClean="0">
                <a:solidFill>
                  <a:srgbClr val="0070C0"/>
                </a:solidFill>
              </a:rPr>
              <a:t>filters</a:t>
            </a:r>
            <a:r>
              <a:rPr lang="pl-PL" sz="2000" b="1" dirty="0" smtClean="0">
                <a:solidFill>
                  <a:srgbClr val="0070C0"/>
                </a:solidFill>
              </a:rPr>
              <a:t>.</a:t>
            </a:r>
            <a:endParaRPr lang="pl-PL" sz="2000" b="1" dirty="0">
              <a:solidFill>
                <a:srgbClr val="0070C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44953" y="5632685"/>
            <a:ext cx="12147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err="1" smtClean="0">
                <a:solidFill>
                  <a:srgbClr val="0070C0"/>
                </a:solidFill>
              </a:rPr>
              <a:t>If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you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wish</a:t>
            </a:r>
            <a:r>
              <a:rPr lang="pl-PL" sz="2000" b="1" dirty="0" smtClean="0">
                <a:solidFill>
                  <a:srgbClr val="0070C0"/>
                </a:solidFill>
              </a:rPr>
              <a:t> to </a:t>
            </a:r>
            <a:r>
              <a:rPr lang="pl-PL" sz="2000" b="1" dirty="0" err="1" smtClean="0">
                <a:solidFill>
                  <a:srgbClr val="0070C0"/>
                </a:solidFill>
              </a:rPr>
              <a:t>see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all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mobility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options</a:t>
            </a:r>
            <a:r>
              <a:rPr lang="pl-PL" sz="2000" b="1" dirty="0" smtClean="0">
                <a:solidFill>
                  <a:srgbClr val="0070C0"/>
                </a:solidFill>
              </a:rPr>
              <a:t> SELECT ALL.</a:t>
            </a:r>
          </a:p>
          <a:p>
            <a:endParaRPr lang="pl-PL" sz="2000" b="1" dirty="0" smtClean="0">
              <a:solidFill>
                <a:srgbClr val="0070C0"/>
              </a:solidFill>
            </a:endParaRPr>
          </a:p>
          <a:p>
            <a:r>
              <a:rPr lang="pl-PL" sz="2000" b="1" dirty="0" err="1" smtClean="0">
                <a:solidFill>
                  <a:srgbClr val="0070C0"/>
                </a:solidFill>
              </a:rPr>
              <a:t>If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you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are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intersted</a:t>
            </a:r>
            <a:r>
              <a:rPr lang="pl-PL" sz="2000" b="1" dirty="0" smtClean="0">
                <a:solidFill>
                  <a:srgbClr val="0070C0"/>
                </a:solidFill>
              </a:rPr>
              <a:t> in </a:t>
            </a:r>
            <a:r>
              <a:rPr lang="pl-PL" sz="2000" b="1" dirty="0" err="1" smtClean="0">
                <a:solidFill>
                  <a:srgbClr val="0070C0"/>
                </a:solidFill>
              </a:rPr>
              <a:t>specific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type</a:t>
            </a:r>
            <a:r>
              <a:rPr lang="pl-PL" sz="2000" b="1" dirty="0" smtClean="0">
                <a:solidFill>
                  <a:srgbClr val="0070C0"/>
                </a:solidFill>
              </a:rPr>
              <a:t> of </a:t>
            </a:r>
            <a:r>
              <a:rPr lang="pl-PL" sz="2000" b="1" dirty="0" err="1" smtClean="0">
                <a:solidFill>
                  <a:srgbClr val="0070C0"/>
                </a:solidFill>
              </a:rPr>
              <a:t>mobility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choose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err="1" smtClean="0">
                <a:solidFill>
                  <a:srgbClr val="0070C0"/>
                </a:solidFill>
              </a:rPr>
              <a:t>either</a:t>
            </a:r>
            <a:r>
              <a:rPr lang="pl-PL" sz="2000" b="1" dirty="0" smtClean="0">
                <a:solidFill>
                  <a:srgbClr val="0070C0"/>
                </a:solidFill>
              </a:rPr>
              <a:t> STA PARTNER </a:t>
            </a:r>
            <a:r>
              <a:rPr lang="pl-PL" sz="2000" b="1" dirty="0" err="1" smtClean="0">
                <a:solidFill>
                  <a:srgbClr val="0070C0"/>
                </a:solidFill>
              </a:rPr>
              <a:t>countries</a:t>
            </a:r>
            <a:r>
              <a:rPr lang="pl-PL" sz="2000" b="1" dirty="0" smtClean="0">
                <a:solidFill>
                  <a:srgbClr val="0070C0"/>
                </a:solidFill>
              </a:rPr>
              <a:t> of STT PARTNER </a:t>
            </a:r>
            <a:r>
              <a:rPr lang="pl-PL" sz="2000" b="1" dirty="0" err="1" smtClean="0">
                <a:solidFill>
                  <a:srgbClr val="0070C0"/>
                </a:solidFill>
              </a:rPr>
              <a:t>countries</a:t>
            </a:r>
            <a:r>
              <a:rPr lang="pl-PL" sz="2000" b="1" dirty="0" smtClean="0">
                <a:solidFill>
                  <a:srgbClr val="0070C0"/>
                </a:solidFill>
              </a:rPr>
              <a:t>.</a:t>
            </a:r>
            <a:endParaRPr lang="pl-PL" sz="20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Pismo odręczne 6"/>
              <p14:cNvContentPartPr/>
              <p14:nvPr/>
            </p14:nvContentPartPr>
            <p14:xfrm>
              <a:off x="2116323" y="3901663"/>
              <a:ext cx="626760" cy="720"/>
            </p14:xfrm>
          </p:contentPart>
        </mc:Choice>
        <mc:Fallback>
          <p:pic>
            <p:nvPicPr>
              <p:cNvPr id="7" name="Pismo odręczne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68083" y="3805903"/>
                <a:ext cx="72324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Pismo odręczne 7"/>
              <p14:cNvContentPartPr/>
              <p14:nvPr/>
            </p14:nvContentPartPr>
            <p14:xfrm>
              <a:off x="2073843" y="4451023"/>
              <a:ext cx="1371600" cy="79200"/>
            </p14:xfrm>
          </p:contentPart>
        </mc:Choice>
        <mc:Fallback>
          <p:pic>
            <p:nvPicPr>
              <p:cNvPr id="8" name="Pismo odręczne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25603" y="4354903"/>
                <a:ext cx="1467720" cy="2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Pismo odręczne 8"/>
              <p14:cNvContentPartPr/>
              <p14:nvPr/>
            </p14:nvContentPartPr>
            <p14:xfrm>
              <a:off x="2116323" y="4643623"/>
              <a:ext cx="1329120" cy="28440"/>
            </p14:xfrm>
          </p:contentPart>
        </mc:Choice>
        <mc:Fallback>
          <p:pic>
            <p:nvPicPr>
              <p:cNvPr id="9" name="Pismo odręczne 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68083" y="4547863"/>
                <a:ext cx="1425240" cy="22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375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705" y="250710"/>
            <a:ext cx="9011908" cy="574437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Pismo odręczne 4"/>
              <p14:cNvContentPartPr/>
              <p14:nvPr/>
            </p14:nvContentPartPr>
            <p14:xfrm>
              <a:off x="3221523" y="2319463"/>
              <a:ext cx="1180800" cy="5184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73643" y="2223703"/>
                <a:ext cx="1276560" cy="24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Pismo odręczne 5"/>
              <p14:cNvContentPartPr/>
              <p14:nvPr/>
            </p14:nvContentPartPr>
            <p14:xfrm>
              <a:off x="3211083" y="2562463"/>
              <a:ext cx="1456920" cy="360"/>
            </p14:xfrm>
          </p:contentPart>
        </mc:Choice>
        <mc:Fallback>
          <p:pic>
            <p:nvPicPr>
              <p:cNvPr id="6" name="Pismo odręczne 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63203" y="2466343"/>
                <a:ext cx="155268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7" name="Pismo odręczne 6"/>
              <p14:cNvContentPartPr/>
              <p14:nvPr/>
            </p14:nvContentPartPr>
            <p14:xfrm>
              <a:off x="3211083" y="3833623"/>
              <a:ext cx="1297440" cy="58680"/>
            </p14:xfrm>
          </p:contentPart>
        </mc:Choice>
        <mc:Fallback>
          <p:pic>
            <p:nvPicPr>
              <p:cNvPr id="7" name="Pismo odręczne 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163203" y="3737503"/>
                <a:ext cx="139320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Pismo odręczne 7"/>
              <p14:cNvContentPartPr/>
              <p14:nvPr/>
            </p14:nvContentPartPr>
            <p14:xfrm>
              <a:off x="3211083" y="4029823"/>
              <a:ext cx="722880" cy="53280"/>
            </p14:xfrm>
          </p:contentPart>
        </mc:Choice>
        <mc:Fallback>
          <p:pic>
            <p:nvPicPr>
              <p:cNvPr id="8" name="Pismo odręczne 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163203" y="3933703"/>
                <a:ext cx="81900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Pismo odręczne 8"/>
              <p14:cNvContentPartPr/>
              <p14:nvPr/>
            </p14:nvContentPartPr>
            <p14:xfrm>
              <a:off x="3232323" y="5506543"/>
              <a:ext cx="936000" cy="46800"/>
            </p14:xfrm>
          </p:contentPart>
        </mc:Choice>
        <mc:Fallback>
          <p:pic>
            <p:nvPicPr>
              <p:cNvPr id="9" name="Pismo odręczne 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184443" y="5410423"/>
                <a:ext cx="1031760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Pismo odręczne 9"/>
              <p14:cNvContentPartPr/>
              <p14:nvPr/>
            </p14:nvContentPartPr>
            <p14:xfrm>
              <a:off x="5762043" y="2160343"/>
              <a:ext cx="2765160" cy="78732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714163" y="2064223"/>
                <a:ext cx="2861280" cy="97956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pole tekstowe 10"/>
          <p:cNvSpPr txBox="1"/>
          <p:nvPr/>
        </p:nvSpPr>
        <p:spPr>
          <a:xfrm>
            <a:off x="8623004" y="1860698"/>
            <a:ext cx="3214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Choose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mobility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type</a:t>
            </a:r>
            <a:r>
              <a:rPr lang="pl-PL" b="1" dirty="0" smtClean="0">
                <a:solidFill>
                  <a:srgbClr val="0070C0"/>
                </a:solidFill>
              </a:rPr>
              <a:t> and </a:t>
            </a:r>
            <a:r>
              <a:rPr lang="pl-PL" b="1" dirty="0" err="1" smtClean="0">
                <a:solidFill>
                  <a:srgbClr val="0070C0"/>
                </a:solidFill>
              </a:rPr>
              <a:t>study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area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you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are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interested</a:t>
            </a:r>
            <a:r>
              <a:rPr lang="pl-PL" b="1" dirty="0" smtClean="0">
                <a:solidFill>
                  <a:srgbClr val="0070C0"/>
                </a:solidFill>
              </a:rPr>
              <a:t> in.</a:t>
            </a:r>
            <a:endParaRPr lang="pl-PL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23" y="250710"/>
            <a:ext cx="10058400" cy="5244203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1010093" y="4497572"/>
            <a:ext cx="7974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If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you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apply</a:t>
            </a:r>
            <a:r>
              <a:rPr lang="pl-PL" b="1" dirty="0" smtClean="0">
                <a:solidFill>
                  <a:srgbClr val="0070C0"/>
                </a:solidFill>
              </a:rPr>
              <a:t> for the </a:t>
            </a:r>
            <a:r>
              <a:rPr lang="pl-PL" b="1" dirty="0" err="1" smtClean="0">
                <a:solidFill>
                  <a:srgbClr val="0070C0"/>
                </a:solidFill>
              </a:rPr>
              <a:t>first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time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click</a:t>
            </a:r>
            <a:r>
              <a:rPr lang="pl-PL" b="1" dirty="0" smtClean="0">
                <a:solidFill>
                  <a:srgbClr val="0070C0"/>
                </a:solidFill>
              </a:rPr>
              <a:t> on BECOME AN APPLICANT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010093" y="5125581"/>
            <a:ext cx="7347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If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you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used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this</a:t>
            </a:r>
            <a:r>
              <a:rPr lang="pl-PL" b="1" dirty="0" smtClean="0">
                <a:solidFill>
                  <a:srgbClr val="0070C0"/>
                </a:solidFill>
              </a:rPr>
              <a:t> system </a:t>
            </a:r>
            <a:r>
              <a:rPr lang="pl-PL" b="1" dirty="0" err="1" smtClean="0">
                <a:solidFill>
                  <a:srgbClr val="0070C0"/>
                </a:solidFill>
              </a:rPr>
              <a:t>before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click</a:t>
            </a:r>
            <a:r>
              <a:rPr lang="pl-PL" b="1" dirty="0" smtClean="0">
                <a:solidFill>
                  <a:srgbClr val="0070C0"/>
                </a:solidFill>
              </a:rPr>
              <a:t> on SIGN IN</a:t>
            </a:r>
            <a:endParaRPr lang="pl-PL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Pismo odręczne 5"/>
              <p14:cNvContentPartPr/>
              <p14:nvPr/>
            </p14:nvContentPartPr>
            <p14:xfrm>
              <a:off x="7080723" y="2254060"/>
              <a:ext cx="1905120" cy="851040"/>
            </p14:xfrm>
          </p:contentPart>
        </mc:Choice>
        <mc:Fallback>
          <p:pic>
            <p:nvPicPr>
              <p:cNvPr id="6" name="Pismo odręczne 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32483" y="2157940"/>
                <a:ext cx="2001600" cy="104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Pismo odręczne 6"/>
              <p14:cNvContentPartPr/>
              <p14:nvPr/>
            </p14:nvContentPartPr>
            <p14:xfrm>
              <a:off x="4052407" y="2786856"/>
              <a:ext cx="2613600" cy="1014480"/>
            </p14:xfrm>
          </p:contentPart>
        </mc:Choice>
        <mc:Fallback>
          <p:pic>
            <p:nvPicPr>
              <p:cNvPr id="7" name="Pismo odręczne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04527" y="2690736"/>
                <a:ext cx="2709360" cy="120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355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5" t="-207" r="16661" b="14696"/>
          <a:stretch/>
        </p:blipFill>
        <p:spPr>
          <a:xfrm>
            <a:off x="772731" y="250710"/>
            <a:ext cx="5063924" cy="638191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5533597" y="2275367"/>
            <a:ext cx="5907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Fill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all</a:t>
            </a:r>
            <a:r>
              <a:rPr lang="pl-PL" b="1" dirty="0" smtClean="0">
                <a:solidFill>
                  <a:srgbClr val="0070C0"/>
                </a:solidFill>
              </a:rPr>
              <a:t> the </a:t>
            </a:r>
            <a:r>
              <a:rPr lang="pl-PL" b="1" dirty="0" err="1" smtClean="0">
                <a:solidFill>
                  <a:srgbClr val="0070C0"/>
                </a:solidFill>
              </a:rPr>
              <a:t>mandatory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fields</a:t>
            </a:r>
            <a:r>
              <a:rPr lang="pl-PL" b="1" dirty="0" smtClean="0">
                <a:solidFill>
                  <a:srgbClr val="0070C0"/>
                </a:solidFill>
              </a:rPr>
              <a:t> in and SIGN UP and CONTINUE</a:t>
            </a:r>
            <a:endParaRPr lang="pl-PL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Pismo odręczne 4"/>
              <p14:cNvContentPartPr/>
              <p14:nvPr/>
            </p14:nvContentPartPr>
            <p14:xfrm>
              <a:off x="1668259" y="5498034"/>
              <a:ext cx="2955960" cy="111960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20379" y="5401914"/>
                <a:ext cx="3051720" cy="131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4387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3" y="126697"/>
            <a:ext cx="10058400" cy="499711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Pismo odręczne 2"/>
              <p14:cNvContentPartPr/>
              <p14:nvPr/>
            </p14:nvContentPartPr>
            <p14:xfrm>
              <a:off x="3753739" y="1489756"/>
              <a:ext cx="770040" cy="51120"/>
            </p14:xfrm>
          </p:contentPart>
        </mc:Choice>
        <mc:Fallback>
          <p:pic>
            <p:nvPicPr>
              <p:cNvPr id="3" name="Pismo odręczne 2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05859" y="1393636"/>
                <a:ext cx="86616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Pismo odręczne 4"/>
              <p14:cNvContentPartPr/>
              <p14:nvPr/>
            </p14:nvContentPartPr>
            <p14:xfrm>
              <a:off x="3826099" y="1900516"/>
              <a:ext cx="938880" cy="72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778219" y="1804756"/>
                <a:ext cx="103464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Pismo odręczne 5"/>
              <p14:cNvContentPartPr/>
              <p14:nvPr/>
            </p14:nvContentPartPr>
            <p14:xfrm>
              <a:off x="3826099" y="2152516"/>
              <a:ext cx="650160" cy="25560"/>
            </p14:xfrm>
          </p:contentPart>
        </mc:Choice>
        <mc:Fallback>
          <p:pic>
            <p:nvPicPr>
              <p:cNvPr id="6" name="Pismo odręczne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78219" y="2056396"/>
                <a:ext cx="745920" cy="21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Pismo odręczne 6"/>
              <p14:cNvContentPartPr/>
              <p14:nvPr/>
            </p14:nvContentPartPr>
            <p14:xfrm>
              <a:off x="3561859" y="2453476"/>
              <a:ext cx="926280" cy="27000"/>
            </p14:xfrm>
          </p:contentPart>
        </mc:Choice>
        <mc:Fallback>
          <p:pic>
            <p:nvPicPr>
              <p:cNvPr id="7" name="Pismo odręczne 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13619" y="2357356"/>
                <a:ext cx="1022400" cy="2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Pismo odręczne 7"/>
              <p14:cNvContentPartPr/>
              <p14:nvPr/>
            </p14:nvContentPartPr>
            <p14:xfrm>
              <a:off x="3922219" y="2741476"/>
              <a:ext cx="529920" cy="26640"/>
            </p14:xfrm>
          </p:contentPart>
        </mc:Choice>
        <mc:Fallback>
          <p:pic>
            <p:nvPicPr>
              <p:cNvPr id="8" name="Pismo odręczne 7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874339" y="2645356"/>
                <a:ext cx="625680" cy="2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9" name="Pismo odręczne 8"/>
              <p14:cNvContentPartPr/>
              <p14:nvPr/>
            </p14:nvContentPartPr>
            <p14:xfrm>
              <a:off x="3790459" y="3127756"/>
              <a:ext cx="685800" cy="24120"/>
            </p14:xfrm>
          </p:contentPart>
        </mc:Choice>
        <mc:Fallback>
          <p:pic>
            <p:nvPicPr>
              <p:cNvPr id="9" name="Pismo odręczne 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742219" y="3031996"/>
                <a:ext cx="78192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0" name="Pismo odręczne 9"/>
              <p14:cNvContentPartPr/>
              <p14:nvPr/>
            </p14:nvContentPartPr>
            <p14:xfrm>
              <a:off x="3801979" y="2983396"/>
              <a:ext cx="674280" cy="22680"/>
            </p14:xfrm>
          </p:contentPart>
        </mc:Choice>
        <mc:Fallback>
          <p:pic>
            <p:nvPicPr>
              <p:cNvPr id="10" name="Pismo odręczne 9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754099" y="2887636"/>
                <a:ext cx="770040" cy="2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1" name="Pismo odręczne 10"/>
              <p14:cNvContentPartPr/>
              <p14:nvPr/>
            </p14:nvContentPartPr>
            <p14:xfrm>
              <a:off x="7940899" y="769396"/>
              <a:ext cx="1300680" cy="266400"/>
            </p14:xfrm>
          </p:contentPart>
        </mc:Choice>
        <mc:Fallback>
          <p:pic>
            <p:nvPicPr>
              <p:cNvPr id="11" name="Pismo odręczne 10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893019" y="673276"/>
                <a:ext cx="1396800" cy="45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2" name="Pismo odręczne 11"/>
              <p14:cNvContentPartPr/>
              <p14:nvPr/>
            </p14:nvContentPartPr>
            <p14:xfrm>
              <a:off x="9312499" y="3982396"/>
              <a:ext cx="999000" cy="277200"/>
            </p14:xfrm>
          </p:contentPart>
        </mc:Choice>
        <mc:Fallback>
          <p:pic>
            <p:nvPicPr>
              <p:cNvPr id="12" name="Pismo odręczne 11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264619" y="3886276"/>
                <a:ext cx="1094760" cy="46944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pole tekstowe 12"/>
          <p:cNvSpPr txBox="1"/>
          <p:nvPr/>
        </p:nvSpPr>
        <p:spPr>
          <a:xfrm>
            <a:off x="2743200" y="4764505"/>
            <a:ext cx="7110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This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is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your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application</a:t>
            </a:r>
            <a:r>
              <a:rPr lang="pl-PL" b="1" dirty="0" smtClean="0">
                <a:solidFill>
                  <a:srgbClr val="0070C0"/>
                </a:solidFill>
              </a:rPr>
              <a:t> form, </a:t>
            </a:r>
            <a:r>
              <a:rPr lang="pl-PL" b="1" dirty="0" err="1" smtClean="0">
                <a:solidFill>
                  <a:srgbClr val="0070C0"/>
                </a:solidFill>
              </a:rPr>
              <a:t>please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fill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information</a:t>
            </a:r>
            <a:r>
              <a:rPr lang="pl-PL" b="1" dirty="0" smtClean="0">
                <a:solidFill>
                  <a:srgbClr val="0070C0"/>
                </a:solidFill>
              </a:rPr>
              <a:t> in </a:t>
            </a:r>
            <a:r>
              <a:rPr lang="pl-PL" b="1" dirty="0" err="1" smtClean="0">
                <a:solidFill>
                  <a:srgbClr val="0070C0"/>
                </a:solidFill>
              </a:rPr>
              <a:t>all</a:t>
            </a:r>
            <a:r>
              <a:rPr lang="pl-PL" b="1" dirty="0" smtClean="0">
                <a:solidFill>
                  <a:srgbClr val="0070C0"/>
                </a:solidFill>
              </a:rPr>
              <a:t> the </a:t>
            </a:r>
            <a:r>
              <a:rPr lang="pl-PL" b="1" dirty="0" err="1" smtClean="0">
                <a:solidFill>
                  <a:srgbClr val="0070C0"/>
                </a:solidFill>
              </a:rPr>
              <a:t>tabs</a:t>
            </a:r>
            <a:r>
              <a:rPr lang="pl-PL" b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pl-PL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pl-PL" b="1" dirty="0" err="1" smtClean="0">
                <a:solidFill>
                  <a:srgbClr val="0070C0"/>
                </a:solidFill>
              </a:rPr>
              <a:t>After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filling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each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tab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click</a:t>
            </a:r>
            <a:r>
              <a:rPr lang="pl-PL" b="1" dirty="0" smtClean="0">
                <a:solidFill>
                  <a:srgbClr val="0070C0"/>
                </a:solidFill>
              </a:rPr>
              <a:t> SAVE.</a:t>
            </a:r>
          </a:p>
        </p:txBody>
      </p:sp>
    </p:spTree>
    <p:extLst>
      <p:ext uri="{BB962C8B-B14F-4D97-AF65-F5344CB8AC3E}">
        <p14:creationId xmlns:p14="http://schemas.microsoft.com/office/powerpoint/2010/main" val="152325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039" y="250710"/>
            <a:ext cx="934147" cy="93414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4" y="129152"/>
            <a:ext cx="10058400" cy="5362574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649705" y="5122394"/>
            <a:ext cx="9914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Upload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all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required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documents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here</a:t>
            </a:r>
            <a:r>
              <a:rPr lang="pl-PL" b="1" dirty="0" smtClean="0">
                <a:solidFill>
                  <a:srgbClr val="0070C0"/>
                </a:solidFill>
              </a:rPr>
              <a:t>, </a:t>
            </a:r>
            <a:r>
              <a:rPr lang="pl-PL" b="1" dirty="0" err="1" smtClean="0">
                <a:solidFill>
                  <a:srgbClr val="0070C0"/>
                </a:solidFill>
              </a:rPr>
              <a:t>eg</a:t>
            </a:r>
            <a:r>
              <a:rPr lang="pl-PL" b="1" dirty="0" smtClean="0">
                <a:solidFill>
                  <a:srgbClr val="0070C0"/>
                </a:solidFill>
              </a:rPr>
              <a:t>. </a:t>
            </a:r>
            <a:r>
              <a:rPr lang="pl-PL" b="1" dirty="0" err="1" smtClean="0">
                <a:solidFill>
                  <a:srgbClr val="0070C0"/>
                </a:solidFill>
              </a:rPr>
              <a:t>your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teaching</a:t>
            </a:r>
            <a:r>
              <a:rPr lang="pl-PL" b="1" dirty="0" smtClean="0">
                <a:solidFill>
                  <a:srgbClr val="0070C0"/>
                </a:solidFill>
              </a:rPr>
              <a:t>/</a:t>
            </a:r>
            <a:r>
              <a:rPr lang="pl-PL" b="1" dirty="0" err="1" smtClean="0">
                <a:solidFill>
                  <a:srgbClr val="0070C0"/>
                </a:solidFill>
              </a:rPr>
              <a:t>training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agreement</a:t>
            </a:r>
            <a:r>
              <a:rPr lang="pl-PL" dirty="0" smtClean="0"/>
              <a:t>. </a:t>
            </a:r>
            <a:r>
              <a:rPr lang="pl-PL" b="1" dirty="0" err="1" smtClean="0">
                <a:solidFill>
                  <a:srgbClr val="0070C0"/>
                </a:solidFill>
              </a:rPr>
              <a:t>Don’t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forget</a:t>
            </a:r>
            <a:r>
              <a:rPr lang="pl-PL" b="1" dirty="0" smtClean="0">
                <a:solidFill>
                  <a:srgbClr val="0070C0"/>
                </a:solidFill>
              </a:rPr>
              <a:t> to SAVE </a:t>
            </a:r>
            <a:r>
              <a:rPr lang="pl-PL" b="1" dirty="0" err="1" smtClean="0">
                <a:solidFill>
                  <a:srgbClr val="0070C0"/>
                </a:solidFill>
              </a:rPr>
              <a:t>it</a:t>
            </a:r>
            <a:r>
              <a:rPr lang="pl-PL" b="1" dirty="0" smtClean="0">
                <a:solidFill>
                  <a:srgbClr val="0070C0"/>
                </a:solidFill>
              </a:rPr>
              <a:t>.</a:t>
            </a:r>
            <a:endParaRPr lang="pl-PL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Pismo odręczne 4"/>
              <p14:cNvContentPartPr/>
              <p14:nvPr/>
            </p14:nvContentPartPr>
            <p14:xfrm>
              <a:off x="6626899" y="182596"/>
              <a:ext cx="4339080" cy="673200"/>
            </p14:xfrm>
          </p:contentPart>
        </mc:Choice>
        <mc:Fallback>
          <p:pic>
            <p:nvPicPr>
              <p:cNvPr id="5" name="Pismo odręczne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79019" y="86476"/>
                <a:ext cx="4434840" cy="86508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pole tekstowe 5"/>
          <p:cNvSpPr txBox="1"/>
          <p:nvPr/>
        </p:nvSpPr>
        <p:spPr>
          <a:xfrm>
            <a:off x="649705" y="5664372"/>
            <a:ext cx="9986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err="1" smtClean="0">
                <a:solidFill>
                  <a:srgbClr val="0070C0"/>
                </a:solidFill>
              </a:rPr>
              <a:t>Click</a:t>
            </a:r>
            <a:r>
              <a:rPr lang="pl-PL" b="1" dirty="0" smtClean="0">
                <a:solidFill>
                  <a:srgbClr val="0070C0"/>
                </a:solidFill>
              </a:rPr>
              <a:t> SUBMIT </a:t>
            </a:r>
            <a:r>
              <a:rPr lang="pl-PL" b="1" dirty="0" err="1" smtClean="0">
                <a:solidFill>
                  <a:srgbClr val="0070C0"/>
                </a:solidFill>
              </a:rPr>
              <a:t>when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you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finish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your</a:t>
            </a:r>
            <a:r>
              <a:rPr lang="pl-PL" b="1" dirty="0" smtClean="0">
                <a:solidFill>
                  <a:srgbClr val="0070C0"/>
                </a:solidFill>
              </a:rPr>
              <a:t> </a:t>
            </a:r>
            <a:r>
              <a:rPr lang="pl-PL" b="1" dirty="0" err="1" smtClean="0">
                <a:solidFill>
                  <a:srgbClr val="0070C0"/>
                </a:solidFill>
              </a:rPr>
              <a:t>application</a:t>
            </a:r>
            <a:r>
              <a:rPr lang="pl-PL" b="1" dirty="0" smtClean="0">
                <a:solidFill>
                  <a:srgbClr val="0070C0"/>
                </a:solidFill>
              </a:rPr>
              <a:t>.</a:t>
            </a:r>
            <a:endParaRPr lang="pl-PL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31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258</Words>
  <Application>Microsoft Office PowerPoint</Application>
  <PresentationFormat>Panoramiczny</PresentationFormat>
  <Paragraphs>28</Paragraphs>
  <Slides>13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Misiukajtis</dc:creator>
  <cp:lastModifiedBy>Joanna Misiukajtis</cp:lastModifiedBy>
  <cp:revision>31</cp:revision>
  <dcterms:created xsi:type="dcterms:W3CDTF">2018-10-31T09:52:34Z</dcterms:created>
  <dcterms:modified xsi:type="dcterms:W3CDTF">2018-11-02T08:59:57Z</dcterms:modified>
</cp:coreProperties>
</file>